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3.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4"/>
    <p:sldMasterId id="2147483710" r:id="rId5"/>
    <p:sldMasterId id="2147483798" r:id="rId6"/>
    <p:sldMasterId id="2147483863" r:id="rId7"/>
  </p:sldMasterIdLst>
  <p:notesMasterIdLst>
    <p:notesMasterId r:id="rId14"/>
  </p:notesMasterIdLst>
  <p:handoutMasterIdLst>
    <p:handoutMasterId r:id="rId15"/>
  </p:handoutMasterIdLst>
  <p:sldIdLst>
    <p:sldId id="394" r:id="rId8"/>
    <p:sldId id="2076136589" r:id="rId9"/>
    <p:sldId id="2076136593" r:id="rId10"/>
    <p:sldId id="2076136591" r:id="rId11"/>
    <p:sldId id="2076136594" r:id="rId12"/>
    <p:sldId id="1016" r:id="rId13"/>
  </p:sldIdLst>
  <p:sldSz cx="12192000" cy="6858000"/>
  <p:notesSz cx="6858000" cy="1095375"/>
  <p:defaultText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60E2BD-FA4F-438B-9A5D-F977F276BEA5}">
          <p14:sldIdLst>
            <p14:sldId id="394"/>
            <p14:sldId id="2076136589"/>
            <p14:sldId id="2076136593"/>
            <p14:sldId id="2076136591"/>
            <p14:sldId id="2076136594"/>
            <p14:sldId id="1016"/>
          </p14:sldIdLst>
        </p14:section>
      </p14:sectionLst>
    </p:ext>
    <p:ext uri="{EFAFB233-063F-42B5-8137-9DF3F51BA10A}">
      <p15:sldGuideLst xmlns:p15="http://schemas.microsoft.com/office/powerpoint/2012/main">
        <p15:guide id="3" orient="horz" pos="619" userDrawn="1">
          <p15:clr>
            <a:srgbClr val="A4A3A4"/>
          </p15:clr>
        </p15:guide>
        <p15:guide id="4"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B"/>
    <a:srgbClr val="FF5A10"/>
    <a:srgbClr val="767E93"/>
    <a:srgbClr val="666666"/>
    <a:srgbClr val="F6F6F8"/>
    <a:srgbClr val="EAEBEE"/>
    <a:srgbClr val="D7D9DF"/>
    <a:srgbClr val="B4B9C4"/>
    <a:srgbClr val="006C31"/>
    <a:srgbClr val="008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CE8F4-5C83-4294-950F-7363F198394E}" v="84" dt="2020-04-28T06:39:39.831"/>
  </p1510:revLst>
</p1510:revInfo>
</file>

<file path=ppt/tableStyles.xml><?xml version="1.0" encoding="utf-8"?>
<a:tblStyleLst xmlns:a="http://schemas.openxmlformats.org/drawingml/2006/main" def="{2D5ABB26-0587-4C30-8999-92F81FD0307C}">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6"/>
    <p:restoredTop sz="94249" autoAdjust="0"/>
  </p:normalViewPr>
  <p:slideViewPr>
    <p:cSldViewPr snapToGrid="0">
      <p:cViewPr varScale="1">
        <p:scale>
          <a:sx n="81" d="100"/>
          <a:sy n="81" d="100"/>
        </p:scale>
        <p:origin x="1140" y="84"/>
      </p:cViewPr>
      <p:guideLst>
        <p:guide orient="horz" pos="61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 Vignan Madanu" userId="97615f45-392d-4e83-a5db-ebdd704111d8" providerId="ADAL" clId="{0BACE8F4-5C83-4294-950F-7363F198394E}"/>
    <pc:docChg chg="custSel addSld delSld modSld sldOrd modSection">
      <pc:chgData name="Bala Vignan Madanu" userId="97615f45-392d-4e83-a5db-ebdd704111d8" providerId="ADAL" clId="{0BACE8F4-5C83-4294-950F-7363F198394E}" dt="2020-04-28T06:39:39.831" v="1035"/>
      <pc:docMkLst>
        <pc:docMk/>
      </pc:docMkLst>
      <pc:sldChg chg="addSp delSp modSp del">
        <pc:chgData name="Bala Vignan Madanu" userId="97615f45-392d-4e83-a5db-ebdd704111d8" providerId="ADAL" clId="{0BACE8F4-5C83-4294-950F-7363F198394E}" dt="2020-04-28T06:24:22.029" v="854" actId="2696"/>
        <pc:sldMkLst>
          <pc:docMk/>
          <pc:sldMk cId="3397009227" sldId="257"/>
        </pc:sldMkLst>
        <pc:spChg chg="mod">
          <ac:chgData name="Bala Vignan Madanu" userId="97615f45-392d-4e83-a5db-ebdd704111d8" providerId="ADAL" clId="{0BACE8F4-5C83-4294-950F-7363F198394E}" dt="2020-04-28T06:24:05.413" v="847" actId="27636"/>
          <ac:spMkLst>
            <pc:docMk/>
            <pc:sldMk cId="3397009227" sldId="257"/>
            <ac:spMk id="2" creationId="{3DBFFAE8-1D74-4A95-B8BA-E3B9A891573C}"/>
          </ac:spMkLst>
        </pc:spChg>
        <pc:spChg chg="del mod">
          <ac:chgData name="Bala Vignan Madanu" userId="97615f45-392d-4e83-a5db-ebdd704111d8" providerId="ADAL" clId="{0BACE8F4-5C83-4294-950F-7363F198394E}" dt="2020-04-28T06:24:16.859" v="852"/>
          <ac:spMkLst>
            <pc:docMk/>
            <pc:sldMk cId="3397009227" sldId="257"/>
            <ac:spMk id="3" creationId="{42DA6E96-CACB-43D1-9E05-9F3569A077D1}"/>
          </ac:spMkLst>
        </pc:spChg>
        <pc:spChg chg="del mod">
          <ac:chgData name="Bala Vignan Madanu" userId="97615f45-392d-4e83-a5db-ebdd704111d8" providerId="ADAL" clId="{0BACE8F4-5C83-4294-950F-7363F198394E}" dt="2020-04-28T06:24:16.859" v="852"/>
          <ac:spMkLst>
            <pc:docMk/>
            <pc:sldMk cId="3397009227" sldId="257"/>
            <ac:spMk id="4" creationId="{6101654F-CB2C-4973-8858-1CE420C83C9C}"/>
          </ac:spMkLst>
        </pc:spChg>
        <pc:spChg chg="del mod">
          <ac:chgData name="Bala Vignan Madanu" userId="97615f45-392d-4e83-a5db-ebdd704111d8" providerId="ADAL" clId="{0BACE8F4-5C83-4294-950F-7363F198394E}" dt="2020-04-28T06:24:16.859" v="852"/>
          <ac:spMkLst>
            <pc:docMk/>
            <pc:sldMk cId="3397009227" sldId="257"/>
            <ac:spMk id="5" creationId="{CE374712-ECDC-4D0D-A58B-07A3D1979B7B}"/>
          </ac:spMkLst>
        </pc:spChg>
        <pc:spChg chg="add mod">
          <ac:chgData name="Bala Vignan Madanu" userId="97615f45-392d-4e83-a5db-ebdd704111d8" providerId="ADAL" clId="{0BACE8F4-5C83-4294-950F-7363F198394E}" dt="2020-04-28T06:24:16.859" v="852"/>
          <ac:spMkLst>
            <pc:docMk/>
            <pc:sldMk cId="3397009227" sldId="257"/>
            <ac:spMk id="6" creationId="{EF9CE8FD-4670-43E8-8CDB-89997933489F}"/>
          </ac:spMkLst>
        </pc:spChg>
        <pc:spChg chg="add del mod">
          <ac:chgData name="Bala Vignan Madanu" userId="97615f45-392d-4e83-a5db-ebdd704111d8" providerId="ADAL" clId="{0BACE8F4-5C83-4294-950F-7363F198394E}" dt="2020-04-28T06:24:16.859" v="852"/>
          <ac:spMkLst>
            <pc:docMk/>
            <pc:sldMk cId="3397009227" sldId="257"/>
            <ac:spMk id="11" creationId="{17D53B21-DF98-4B31-8201-BA54356D5A19}"/>
          </ac:spMkLst>
        </pc:spChg>
        <pc:cxnChg chg="del mod">
          <ac:chgData name="Bala Vignan Madanu" userId="97615f45-392d-4e83-a5db-ebdd704111d8" providerId="ADAL" clId="{0BACE8F4-5C83-4294-950F-7363F198394E}" dt="2020-04-28T06:24:16.859" v="852"/>
          <ac:cxnSpMkLst>
            <pc:docMk/>
            <pc:sldMk cId="3397009227" sldId="257"/>
            <ac:cxnSpMk id="7" creationId="{18EE009A-6888-4E6D-A846-12F357EB9B6D}"/>
          </ac:cxnSpMkLst>
        </pc:cxnChg>
        <pc:cxnChg chg="del mod">
          <ac:chgData name="Bala Vignan Madanu" userId="97615f45-392d-4e83-a5db-ebdd704111d8" providerId="ADAL" clId="{0BACE8F4-5C83-4294-950F-7363F198394E}" dt="2020-04-28T06:24:16.859" v="852"/>
          <ac:cxnSpMkLst>
            <pc:docMk/>
            <pc:sldMk cId="3397009227" sldId="257"/>
            <ac:cxnSpMk id="8" creationId="{F8FF51C8-B4C6-4973-AAF3-723E38DD3823}"/>
          </ac:cxnSpMkLst>
        </pc:cxnChg>
        <pc:cxnChg chg="add mod">
          <ac:chgData name="Bala Vignan Madanu" userId="97615f45-392d-4e83-a5db-ebdd704111d8" providerId="ADAL" clId="{0BACE8F4-5C83-4294-950F-7363F198394E}" dt="2020-04-28T06:11:17.539" v="209" actId="571"/>
          <ac:cxnSpMkLst>
            <pc:docMk/>
            <pc:sldMk cId="3397009227" sldId="257"/>
            <ac:cxnSpMk id="9" creationId="{CB1FB731-7082-467F-96C9-A6966C600A22}"/>
          </ac:cxnSpMkLst>
        </pc:cxnChg>
        <pc:cxnChg chg="del mod">
          <ac:chgData name="Bala Vignan Madanu" userId="97615f45-392d-4e83-a5db-ebdd704111d8" providerId="ADAL" clId="{0BACE8F4-5C83-4294-950F-7363F198394E}" dt="2020-04-28T06:11:30.612" v="213" actId="478"/>
          <ac:cxnSpMkLst>
            <pc:docMk/>
            <pc:sldMk cId="3397009227" sldId="257"/>
            <ac:cxnSpMk id="10" creationId="{345695CB-4BB2-452F-85E9-0D8D193EBA60}"/>
          </ac:cxnSpMkLst>
        </pc:cxnChg>
      </pc:sldChg>
      <pc:sldChg chg="addSp modSp">
        <pc:chgData name="Bala Vignan Madanu" userId="97615f45-392d-4e83-a5db-ebdd704111d8" providerId="ADAL" clId="{0BACE8F4-5C83-4294-950F-7363F198394E}" dt="2020-04-28T06:35:24.147" v="984" actId="1037"/>
        <pc:sldMkLst>
          <pc:docMk/>
          <pc:sldMk cId="304201280" sldId="394"/>
        </pc:sldMkLst>
        <pc:spChg chg="add mod">
          <ac:chgData name="Bala Vignan Madanu" userId="97615f45-392d-4e83-a5db-ebdd704111d8" providerId="ADAL" clId="{0BACE8F4-5C83-4294-950F-7363F198394E}" dt="2020-04-28T06:35:24.147" v="984" actId="1037"/>
          <ac:spMkLst>
            <pc:docMk/>
            <pc:sldMk cId="304201280" sldId="394"/>
            <ac:spMk id="2" creationId="{82E302E1-447E-4CDE-B309-23EE06B71231}"/>
          </ac:spMkLst>
        </pc:spChg>
        <pc:spChg chg="mod">
          <ac:chgData name="Bala Vignan Madanu" userId="97615f45-392d-4e83-a5db-ebdd704111d8" providerId="ADAL" clId="{0BACE8F4-5C83-4294-950F-7363F198394E}" dt="2020-04-28T06:18:29.210" v="438" actId="14100"/>
          <ac:spMkLst>
            <pc:docMk/>
            <pc:sldMk cId="304201280" sldId="394"/>
            <ac:spMk id="3" creationId="{927E62F1-A211-4946-9ABA-B854F97C9393}"/>
          </ac:spMkLst>
        </pc:spChg>
        <pc:spChg chg="add mod">
          <ac:chgData name="Bala Vignan Madanu" userId="97615f45-392d-4e83-a5db-ebdd704111d8" providerId="ADAL" clId="{0BACE8F4-5C83-4294-950F-7363F198394E}" dt="2020-04-28T06:20:10.586" v="570" actId="20577"/>
          <ac:spMkLst>
            <pc:docMk/>
            <pc:sldMk cId="304201280" sldId="394"/>
            <ac:spMk id="4" creationId="{D4D77121-35D7-4786-B3F5-6FB9A4217DCE}"/>
          </ac:spMkLst>
        </pc:spChg>
      </pc:sldChg>
      <pc:sldChg chg="delSp modSp del ord">
        <pc:chgData name="Bala Vignan Madanu" userId="97615f45-392d-4e83-a5db-ebdd704111d8" providerId="ADAL" clId="{0BACE8F4-5C83-4294-950F-7363F198394E}" dt="2020-04-28T06:34:41.554" v="971" actId="2696"/>
        <pc:sldMkLst>
          <pc:docMk/>
          <pc:sldMk cId="0" sldId="1071"/>
        </pc:sldMkLst>
        <pc:spChg chg="mod">
          <ac:chgData name="Bala Vignan Madanu" userId="97615f45-392d-4e83-a5db-ebdd704111d8" providerId="ADAL" clId="{0BACE8F4-5C83-4294-950F-7363F198394E}" dt="2020-04-28T06:26:04.914" v="876"/>
          <ac:spMkLst>
            <pc:docMk/>
            <pc:sldMk cId="0" sldId="1071"/>
            <ac:spMk id="2" creationId="{00000000-0000-0000-0000-000000000000}"/>
          </ac:spMkLst>
        </pc:spChg>
        <pc:spChg chg="del">
          <ac:chgData name="Bala Vignan Madanu" userId="97615f45-392d-4e83-a5db-ebdd704111d8" providerId="ADAL" clId="{0BACE8F4-5C83-4294-950F-7363F198394E}" dt="2020-04-28T06:24:30.325" v="857"/>
          <ac:spMkLst>
            <pc:docMk/>
            <pc:sldMk cId="0" sldId="1071"/>
            <ac:spMk id="3" creationId="{00000000-0000-0000-0000-000000000000}"/>
          </ac:spMkLst>
        </pc:spChg>
        <pc:spChg chg="del">
          <ac:chgData name="Bala Vignan Madanu" userId="97615f45-392d-4e83-a5db-ebdd704111d8" providerId="ADAL" clId="{0BACE8F4-5C83-4294-950F-7363F198394E}" dt="2020-04-28T06:24:30.325" v="857"/>
          <ac:spMkLst>
            <pc:docMk/>
            <pc:sldMk cId="0" sldId="1071"/>
            <ac:spMk id="40" creationId="{00000000-0000-0000-0000-000000000000}"/>
          </ac:spMkLst>
        </pc:spChg>
        <pc:spChg chg="del">
          <ac:chgData name="Bala Vignan Madanu" userId="97615f45-392d-4e83-a5db-ebdd704111d8" providerId="ADAL" clId="{0BACE8F4-5C83-4294-950F-7363F198394E}" dt="2020-04-28T06:24:30.325" v="857"/>
          <ac:spMkLst>
            <pc:docMk/>
            <pc:sldMk cId="0" sldId="1071"/>
            <ac:spMk id="47" creationId="{00000000-0000-0000-0000-000000000000}"/>
          </ac:spMkLst>
        </pc:spChg>
        <pc:spChg chg="del">
          <ac:chgData name="Bala Vignan Madanu" userId="97615f45-392d-4e83-a5db-ebdd704111d8" providerId="ADAL" clId="{0BACE8F4-5C83-4294-950F-7363F198394E}" dt="2020-04-28T06:24:30.325" v="857"/>
          <ac:spMkLst>
            <pc:docMk/>
            <pc:sldMk cId="0" sldId="1071"/>
            <ac:spMk id="51" creationId="{00000000-0000-0000-0000-000000000000}"/>
          </ac:spMkLst>
        </pc:spChg>
        <pc:spChg chg="del">
          <ac:chgData name="Bala Vignan Madanu" userId="97615f45-392d-4e83-a5db-ebdd704111d8" providerId="ADAL" clId="{0BACE8F4-5C83-4294-950F-7363F198394E}" dt="2020-04-28T06:24:30.325" v="857"/>
          <ac:spMkLst>
            <pc:docMk/>
            <pc:sldMk cId="0" sldId="1071"/>
            <ac:spMk id="55" creationId="{00000000-0000-0000-0000-000000000000}"/>
          </ac:spMkLst>
        </pc:spChg>
        <pc:spChg chg="del">
          <ac:chgData name="Bala Vignan Madanu" userId="97615f45-392d-4e83-a5db-ebdd704111d8" providerId="ADAL" clId="{0BACE8F4-5C83-4294-950F-7363F198394E}" dt="2020-04-28T06:24:30.325" v="857"/>
          <ac:spMkLst>
            <pc:docMk/>
            <pc:sldMk cId="0" sldId="1071"/>
            <ac:spMk id="56" creationId="{00000000-0000-0000-0000-000000000000}"/>
          </ac:spMkLst>
        </pc:spChg>
        <pc:spChg chg="del">
          <ac:chgData name="Bala Vignan Madanu" userId="97615f45-392d-4e83-a5db-ebdd704111d8" providerId="ADAL" clId="{0BACE8F4-5C83-4294-950F-7363F198394E}" dt="2020-04-28T06:24:30.325" v="857"/>
          <ac:spMkLst>
            <pc:docMk/>
            <pc:sldMk cId="0" sldId="1071"/>
            <ac:spMk id="57" creationId="{00000000-0000-0000-0000-000000000000}"/>
          </ac:spMkLst>
        </pc:spChg>
        <pc:spChg chg="del">
          <ac:chgData name="Bala Vignan Madanu" userId="97615f45-392d-4e83-a5db-ebdd704111d8" providerId="ADAL" clId="{0BACE8F4-5C83-4294-950F-7363F198394E}" dt="2020-04-28T06:24:30.325" v="857"/>
          <ac:spMkLst>
            <pc:docMk/>
            <pc:sldMk cId="0" sldId="1071"/>
            <ac:spMk id="64" creationId="{00000000-0000-0000-0000-000000000000}"/>
          </ac:spMkLst>
        </pc:spChg>
        <pc:spChg chg="del">
          <ac:chgData name="Bala Vignan Madanu" userId="97615f45-392d-4e83-a5db-ebdd704111d8" providerId="ADAL" clId="{0BACE8F4-5C83-4294-950F-7363F198394E}" dt="2020-04-28T06:24:30.325" v="857"/>
          <ac:spMkLst>
            <pc:docMk/>
            <pc:sldMk cId="0" sldId="1071"/>
            <ac:spMk id="69" creationId="{00000000-0000-0000-0000-000000000000}"/>
          </ac:spMkLst>
        </pc:spChg>
        <pc:spChg chg="del">
          <ac:chgData name="Bala Vignan Madanu" userId="97615f45-392d-4e83-a5db-ebdd704111d8" providerId="ADAL" clId="{0BACE8F4-5C83-4294-950F-7363F198394E}" dt="2020-04-28T06:24:30.325" v="857"/>
          <ac:spMkLst>
            <pc:docMk/>
            <pc:sldMk cId="0" sldId="1071"/>
            <ac:spMk id="70" creationId="{00000000-0000-0000-0000-000000000000}"/>
          </ac:spMkLst>
        </pc:spChg>
        <pc:spChg chg="del">
          <ac:chgData name="Bala Vignan Madanu" userId="97615f45-392d-4e83-a5db-ebdd704111d8" providerId="ADAL" clId="{0BACE8F4-5C83-4294-950F-7363F198394E}" dt="2020-04-28T06:24:30.325" v="857"/>
          <ac:spMkLst>
            <pc:docMk/>
            <pc:sldMk cId="0" sldId="1071"/>
            <ac:spMk id="91" creationId="{00000000-0000-0000-0000-000000000000}"/>
          </ac:spMkLst>
        </pc:spChg>
        <pc:spChg chg="del">
          <ac:chgData name="Bala Vignan Madanu" userId="97615f45-392d-4e83-a5db-ebdd704111d8" providerId="ADAL" clId="{0BACE8F4-5C83-4294-950F-7363F198394E}" dt="2020-04-28T06:24:30.325" v="857"/>
          <ac:spMkLst>
            <pc:docMk/>
            <pc:sldMk cId="0" sldId="1071"/>
            <ac:spMk id="92" creationId="{00000000-0000-0000-0000-000000000000}"/>
          </ac:spMkLst>
        </pc:spChg>
        <pc:spChg chg="del">
          <ac:chgData name="Bala Vignan Madanu" userId="97615f45-392d-4e83-a5db-ebdd704111d8" providerId="ADAL" clId="{0BACE8F4-5C83-4294-950F-7363F198394E}" dt="2020-04-28T06:24:30.325" v="857"/>
          <ac:spMkLst>
            <pc:docMk/>
            <pc:sldMk cId="0" sldId="1071"/>
            <ac:spMk id="96" creationId="{E59C8376-C5E6-456D-97B7-BC26FF977718}"/>
          </ac:spMkLst>
        </pc:spChg>
        <pc:spChg chg="del">
          <ac:chgData name="Bala Vignan Madanu" userId="97615f45-392d-4e83-a5db-ebdd704111d8" providerId="ADAL" clId="{0BACE8F4-5C83-4294-950F-7363F198394E}" dt="2020-04-28T06:24:30.325" v="857"/>
          <ac:spMkLst>
            <pc:docMk/>
            <pc:sldMk cId="0" sldId="1071"/>
            <ac:spMk id="97" creationId="{2303BB8B-5BA8-4461-A43F-BCDE548BA763}"/>
          </ac:spMkLst>
        </pc:spChg>
        <pc:spChg chg="del">
          <ac:chgData name="Bala Vignan Madanu" userId="97615f45-392d-4e83-a5db-ebdd704111d8" providerId="ADAL" clId="{0BACE8F4-5C83-4294-950F-7363F198394E}" dt="2020-04-28T06:24:30.325" v="857"/>
          <ac:spMkLst>
            <pc:docMk/>
            <pc:sldMk cId="0" sldId="1071"/>
            <ac:spMk id="102" creationId="{37DECB16-C71D-4975-9E93-CEB8A595D473}"/>
          </ac:spMkLst>
        </pc:spChg>
        <pc:spChg chg="del">
          <ac:chgData name="Bala Vignan Madanu" userId="97615f45-392d-4e83-a5db-ebdd704111d8" providerId="ADAL" clId="{0BACE8F4-5C83-4294-950F-7363F198394E}" dt="2020-04-28T06:24:30.325" v="857"/>
          <ac:spMkLst>
            <pc:docMk/>
            <pc:sldMk cId="0" sldId="1071"/>
            <ac:spMk id="103" creationId="{9C312F8F-DC0E-402C-951A-634A548831B5}"/>
          </ac:spMkLst>
        </pc:spChg>
        <pc:spChg chg="del">
          <ac:chgData name="Bala Vignan Madanu" userId="97615f45-392d-4e83-a5db-ebdd704111d8" providerId="ADAL" clId="{0BACE8F4-5C83-4294-950F-7363F198394E}" dt="2020-04-28T06:24:30.325" v="857"/>
          <ac:spMkLst>
            <pc:docMk/>
            <pc:sldMk cId="0" sldId="1071"/>
            <ac:spMk id="124" creationId="{1DB50592-6B8A-4304-8700-FE9B92E95F2C}"/>
          </ac:spMkLst>
        </pc:spChg>
        <pc:spChg chg="del">
          <ac:chgData name="Bala Vignan Madanu" userId="97615f45-392d-4e83-a5db-ebdd704111d8" providerId="ADAL" clId="{0BACE8F4-5C83-4294-950F-7363F198394E}" dt="2020-04-28T06:24:30.325" v="857"/>
          <ac:spMkLst>
            <pc:docMk/>
            <pc:sldMk cId="0" sldId="1071"/>
            <ac:spMk id="127" creationId="{98B78FD3-D960-4EB4-A47A-7A57EEFAC90E}"/>
          </ac:spMkLst>
        </pc:spChg>
        <pc:spChg chg="del">
          <ac:chgData name="Bala Vignan Madanu" userId="97615f45-392d-4e83-a5db-ebdd704111d8" providerId="ADAL" clId="{0BACE8F4-5C83-4294-950F-7363F198394E}" dt="2020-04-28T06:24:30.325" v="857"/>
          <ac:spMkLst>
            <pc:docMk/>
            <pc:sldMk cId="0" sldId="1071"/>
            <ac:spMk id="129" creationId="{F681B945-6766-4411-8639-E3F293E1F8E4}"/>
          </ac:spMkLst>
        </pc:spChg>
        <pc:spChg chg="del">
          <ac:chgData name="Bala Vignan Madanu" userId="97615f45-392d-4e83-a5db-ebdd704111d8" providerId="ADAL" clId="{0BACE8F4-5C83-4294-950F-7363F198394E}" dt="2020-04-28T06:24:30.325" v="857"/>
          <ac:spMkLst>
            <pc:docMk/>
            <pc:sldMk cId="0" sldId="1071"/>
            <ac:spMk id="132" creationId="{143C45AD-DFBB-4E77-8228-7A2C09877482}"/>
          </ac:spMkLst>
        </pc:spChg>
        <pc:spChg chg="del">
          <ac:chgData name="Bala Vignan Madanu" userId="97615f45-392d-4e83-a5db-ebdd704111d8" providerId="ADAL" clId="{0BACE8F4-5C83-4294-950F-7363F198394E}" dt="2020-04-28T06:24:30.325" v="857"/>
          <ac:spMkLst>
            <pc:docMk/>
            <pc:sldMk cId="0" sldId="1071"/>
            <ac:spMk id="152" creationId="{B911FDEE-FE34-4BE0-AE2C-B1B21028C9DA}"/>
          </ac:spMkLst>
        </pc:spChg>
        <pc:spChg chg="del">
          <ac:chgData name="Bala Vignan Madanu" userId="97615f45-392d-4e83-a5db-ebdd704111d8" providerId="ADAL" clId="{0BACE8F4-5C83-4294-950F-7363F198394E}" dt="2020-04-28T06:24:30.325" v="857"/>
          <ac:spMkLst>
            <pc:docMk/>
            <pc:sldMk cId="0" sldId="1071"/>
            <ac:spMk id="157" creationId="{957F4D5A-F29A-4C13-BAC4-88FAA3B0E72C}"/>
          </ac:spMkLst>
        </pc:spChg>
        <pc:spChg chg="del">
          <ac:chgData name="Bala Vignan Madanu" userId="97615f45-392d-4e83-a5db-ebdd704111d8" providerId="ADAL" clId="{0BACE8F4-5C83-4294-950F-7363F198394E}" dt="2020-04-28T06:24:30.325" v="857"/>
          <ac:spMkLst>
            <pc:docMk/>
            <pc:sldMk cId="0" sldId="1071"/>
            <ac:spMk id="170" creationId="{007BBF31-9E1B-4BD1-97D8-119EFE825003}"/>
          </ac:spMkLst>
        </pc:spChg>
        <pc:spChg chg="del">
          <ac:chgData name="Bala Vignan Madanu" userId="97615f45-392d-4e83-a5db-ebdd704111d8" providerId="ADAL" clId="{0BACE8F4-5C83-4294-950F-7363F198394E}" dt="2020-04-28T06:24:30.325" v="857"/>
          <ac:spMkLst>
            <pc:docMk/>
            <pc:sldMk cId="0" sldId="1071"/>
            <ac:spMk id="176" creationId="{EB567FAD-CCD6-44CF-A311-D817C4CCCCA5}"/>
          </ac:spMkLst>
        </pc:spChg>
        <pc:spChg chg="del">
          <ac:chgData name="Bala Vignan Madanu" userId="97615f45-392d-4e83-a5db-ebdd704111d8" providerId="ADAL" clId="{0BACE8F4-5C83-4294-950F-7363F198394E}" dt="2020-04-28T06:24:30.325" v="857"/>
          <ac:spMkLst>
            <pc:docMk/>
            <pc:sldMk cId="0" sldId="1071"/>
            <ac:spMk id="177" creationId="{35FB05AE-AC39-497B-BFC2-71A3499DE6B2}"/>
          </ac:spMkLst>
        </pc:spChg>
        <pc:spChg chg="del">
          <ac:chgData name="Bala Vignan Madanu" userId="97615f45-392d-4e83-a5db-ebdd704111d8" providerId="ADAL" clId="{0BACE8F4-5C83-4294-950F-7363F198394E}" dt="2020-04-28T06:24:30.325" v="857"/>
          <ac:spMkLst>
            <pc:docMk/>
            <pc:sldMk cId="0" sldId="1071"/>
            <ac:spMk id="179" creationId="{1C0AE12F-0B3D-4CB6-8149-26F7BF572C95}"/>
          </ac:spMkLst>
        </pc:spChg>
        <pc:grpChg chg="del">
          <ac:chgData name="Bala Vignan Madanu" userId="97615f45-392d-4e83-a5db-ebdd704111d8" providerId="ADAL" clId="{0BACE8F4-5C83-4294-950F-7363F198394E}" dt="2020-04-28T06:24:30.325" v="857"/>
          <ac:grpSpMkLst>
            <pc:docMk/>
            <pc:sldMk cId="0" sldId="1071"/>
            <ac:grpSpMk id="4" creationId="{00000000-0000-0000-0000-000000000000}"/>
          </ac:grpSpMkLst>
        </pc:grpChg>
        <pc:grpChg chg="del">
          <ac:chgData name="Bala Vignan Madanu" userId="97615f45-392d-4e83-a5db-ebdd704111d8" providerId="ADAL" clId="{0BACE8F4-5C83-4294-950F-7363F198394E}" dt="2020-04-28T06:24:30.325" v="857"/>
          <ac:grpSpMkLst>
            <pc:docMk/>
            <pc:sldMk cId="0" sldId="1071"/>
            <ac:grpSpMk id="41" creationId="{00000000-0000-0000-0000-000000000000}"/>
          </ac:grpSpMkLst>
        </pc:grpChg>
        <pc:grpChg chg="del">
          <ac:chgData name="Bala Vignan Madanu" userId="97615f45-392d-4e83-a5db-ebdd704111d8" providerId="ADAL" clId="{0BACE8F4-5C83-4294-950F-7363F198394E}" dt="2020-04-28T06:24:30.325" v="857"/>
          <ac:grpSpMkLst>
            <pc:docMk/>
            <pc:sldMk cId="0" sldId="1071"/>
            <ac:grpSpMk id="52" creationId="{00000000-0000-0000-0000-000000000000}"/>
          </ac:grpSpMkLst>
        </pc:grpChg>
        <pc:grpChg chg="del">
          <ac:chgData name="Bala Vignan Madanu" userId="97615f45-392d-4e83-a5db-ebdd704111d8" providerId="ADAL" clId="{0BACE8F4-5C83-4294-950F-7363F198394E}" dt="2020-04-28T06:24:30.325" v="857"/>
          <ac:grpSpMkLst>
            <pc:docMk/>
            <pc:sldMk cId="0" sldId="1071"/>
            <ac:grpSpMk id="66" creationId="{00000000-0000-0000-0000-000000000000}"/>
          </ac:grpSpMkLst>
        </pc:grpChg>
        <pc:grpChg chg="del">
          <ac:chgData name="Bala Vignan Madanu" userId="97615f45-392d-4e83-a5db-ebdd704111d8" providerId="ADAL" clId="{0BACE8F4-5C83-4294-950F-7363F198394E}" dt="2020-04-28T06:24:30.325" v="857"/>
          <ac:grpSpMkLst>
            <pc:docMk/>
            <pc:sldMk cId="0" sldId="1071"/>
            <ac:grpSpMk id="71" creationId="{00000000-0000-0000-0000-000000000000}"/>
          </ac:grpSpMkLst>
        </pc:grpChg>
        <pc:grpChg chg="del">
          <ac:chgData name="Bala Vignan Madanu" userId="97615f45-392d-4e83-a5db-ebdd704111d8" providerId="ADAL" clId="{0BACE8F4-5C83-4294-950F-7363F198394E}" dt="2020-04-28T06:24:30.325" v="857"/>
          <ac:grpSpMkLst>
            <pc:docMk/>
            <pc:sldMk cId="0" sldId="1071"/>
            <ac:grpSpMk id="171" creationId="{0A3462A5-F0E0-4BBE-B2D1-59BA65BE2695}"/>
          </ac:grpSpMkLst>
        </pc:grpChg>
        <pc:picChg chg="del">
          <ac:chgData name="Bala Vignan Madanu" userId="97615f45-392d-4e83-a5db-ebdd704111d8" providerId="ADAL" clId="{0BACE8F4-5C83-4294-950F-7363F198394E}" dt="2020-04-28T06:24:30.325" v="857"/>
          <ac:picMkLst>
            <pc:docMk/>
            <pc:sldMk cId="0" sldId="1071"/>
            <ac:picMk id="35" creationId="{71FBA9FE-BB29-454A-8650-1C1D2EEB0140}"/>
          </ac:picMkLst>
        </pc:picChg>
        <pc:picChg chg="del">
          <ac:chgData name="Bala Vignan Madanu" userId="97615f45-392d-4e83-a5db-ebdd704111d8" providerId="ADAL" clId="{0BACE8F4-5C83-4294-950F-7363F198394E}" dt="2020-04-28T06:24:30.325" v="857"/>
          <ac:picMkLst>
            <pc:docMk/>
            <pc:sldMk cId="0" sldId="1071"/>
            <ac:picMk id="89" creationId="{B307D431-CCE4-4449-BF5F-C7E0F7C14B7F}"/>
          </ac:picMkLst>
        </pc:picChg>
        <pc:picChg chg="del">
          <ac:chgData name="Bala Vignan Madanu" userId="97615f45-392d-4e83-a5db-ebdd704111d8" providerId="ADAL" clId="{0BACE8F4-5C83-4294-950F-7363F198394E}" dt="2020-04-28T06:24:30.325" v="857"/>
          <ac:picMkLst>
            <pc:docMk/>
            <pc:sldMk cId="0" sldId="1071"/>
            <ac:picMk id="101" creationId="{00BCA48B-0F7D-4114-8009-D61658B67AD9}"/>
          </ac:picMkLst>
        </pc:picChg>
        <pc:picChg chg="del">
          <ac:chgData name="Bala Vignan Madanu" userId="97615f45-392d-4e83-a5db-ebdd704111d8" providerId="ADAL" clId="{0BACE8F4-5C83-4294-950F-7363F198394E}" dt="2020-04-28T06:24:30.325" v="857"/>
          <ac:picMkLst>
            <pc:docMk/>
            <pc:sldMk cId="0" sldId="1071"/>
            <ac:picMk id="105" creationId="{5917F3F7-FF8B-4E41-A26E-3D0697E338DF}"/>
          </ac:picMkLst>
        </pc:picChg>
        <pc:picChg chg="del">
          <ac:chgData name="Bala Vignan Madanu" userId="97615f45-392d-4e83-a5db-ebdd704111d8" providerId="ADAL" clId="{0BACE8F4-5C83-4294-950F-7363F198394E}" dt="2020-04-28T06:24:30.325" v="857"/>
          <ac:picMkLst>
            <pc:docMk/>
            <pc:sldMk cId="0" sldId="1071"/>
            <ac:picMk id="106" creationId="{40E6BD56-0DBB-4C0E-8B09-51BF65869CB4}"/>
          </ac:picMkLst>
        </pc:picChg>
        <pc:picChg chg="del">
          <ac:chgData name="Bala Vignan Madanu" userId="97615f45-392d-4e83-a5db-ebdd704111d8" providerId="ADAL" clId="{0BACE8F4-5C83-4294-950F-7363F198394E}" dt="2020-04-28T06:24:30.325" v="857"/>
          <ac:picMkLst>
            <pc:docMk/>
            <pc:sldMk cId="0" sldId="1071"/>
            <ac:picMk id="108" creationId="{7DFA5DE0-3ACF-4A46-9BF7-E965B27F71D2}"/>
          </ac:picMkLst>
        </pc:picChg>
        <pc:picChg chg="del">
          <ac:chgData name="Bala Vignan Madanu" userId="97615f45-392d-4e83-a5db-ebdd704111d8" providerId="ADAL" clId="{0BACE8F4-5C83-4294-950F-7363F198394E}" dt="2020-04-28T06:24:30.325" v="857"/>
          <ac:picMkLst>
            <pc:docMk/>
            <pc:sldMk cId="0" sldId="1071"/>
            <ac:picMk id="153" creationId="{E437C3E7-A91E-48F6-83F8-340CC73095A0}"/>
          </ac:picMkLst>
        </pc:picChg>
        <pc:picChg chg="del">
          <ac:chgData name="Bala Vignan Madanu" userId="97615f45-392d-4e83-a5db-ebdd704111d8" providerId="ADAL" clId="{0BACE8F4-5C83-4294-950F-7363F198394E}" dt="2020-04-28T06:24:30.325" v="857"/>
          <ac:picMkLst>
            <pc:docMk/>
            <pc:sldMk cId="0" sldId="1071"/>
            <ac:picMk id="154" creationId="{CE2B6661-AEDF-4CB2-912B-6DABDC6E9942}"/>
          </ac:picMkLst>
        </pc:picChg>
        <pc:picChg chg="del">
          <ac:chgData name="Bala Vignan Madanu" userId="97615f45-392d-4e83-a5db-ebdd704111d8" providerId="ADAL" clId="{0BACE8F4-5C83-4294-950F-7363F198394E}" dt="2020-04-28T06:24:30.325" v="857"/>
          <ac:picMkLst>
            <pc:docMk/>
            <pc:sldMk cId="0" sldId="1071"/>
            <ac:picMk id="155" creationId="{FF867DDE-5B27-4E59-934E-DBFBBF1B3145}"/>
          </ac:picMkLst>
        </pc:picChg>
        <pc:picChg chg="del">
          <ac:chgData name="Bala Vignan Madanu" userId="97615f45-392d-4e83-a5db-ebdd704111d8" providerId="ADAL" clId="{0BACE8F4-5C83-4294-950F-7363F198394E}" dt="2020-04-28T06:24:30.325" v="857"/>
          <ac:picMkLst>
            <pc:docMk/>
            <pc:sldMk cId="0" sldId="1071"/>
            <ac:picMk id="156" creationId="{DD9C9900-783C-44E5-B496-4C084A83324A}"/>
          </ac:picMkLst>
        </pc:picChg>
        <pc:cxnChg chg="del">
          <ac:chgData name="Bala Vignan Madanu" userId="97615f45-392d-4e83-a5db-ebdd704111d8" providerId="ADAL" clId="{0BACE8F4-5C83-4294-950F-7363F198394E}" dt="2020-04-28T06:24:30.325" v="857"/>
          <ac:cxnSpMkLst>
            <pc:docMk/>
            <pc:sldMk cId="0" sldId="1071"/>
            <ac:cxnSpMk id="104" creationId="{24C787CC-C651-41B9-96B1-8408D1E392BA}"/>
          </ac:cxnSpMkLst>
        </pc:cxnChg>
        <pc:cxnChg chg="del">
          <ac:chgData name="Bala Vignan Madanu" userId="97615f45-392d-4e83-a5db-ebdd704111d8" providerId="ADAL" clId="{0BACE8F4-5C83-4294-950F-7363F198394E}" dt="2020-04-28T06:24:30.325" v="857"/>
          <ac:cxnSpMkLst>
            <pc:docMk/>
            <pc:sldMk cId="0" sldId="1071"/>
            <ac:cxnSpMk id="107" creationId="{8723EBEB-FBD7-4A55-B375-C568AE8800F3}"/>
          </ac:cxnSpMkLst>
        </pc:cxnChg>
        <pc:cxnChg chg="del">
          <ac:chgData name="Bala Vignan Madanu" userId="97615f45-392d-4e83-a5db-ebdd704111d8" providerId="ADAL" clId="{0BACE8F4-5C83-4294-950F-7363F198394E}" dt="2020-04-28T06:24:30.325" v="857"/>
          <ac:cxnSpMkLst>
            <pc:docMk/>
            <pc:sldMk cId="0" sldId="1071"/>
            <ac:cxnSpMk id="110" creationId="{467306C2-CDD9-4BF4-A35E-9C9B02EB02CC}"/>
          </ac:cxnSpMkLst>
        </pc:cxnChg>
        <pc:cxnChg chg="del">
          <ac:chgData name="Bala Vignan Madanu" userId="97615f45-392d-4e83-a5db-ebdd704111d8" providerId="ADAL" clId="{0BACE8F4-5C83-4294-950F-7363F198394E}" dt="2020-04-28T06:24:30.325" v="857"/>
          <ac:cxnSpMkLst>
            <pc:docMk/>
            <pc:sldMk cId="0" sldId="1071"/>
            <ac:cxnSpMk id="128" creationId="{4349C757-5B2D-4263-B1D3-F0D6EF34C27B}"/>
          </ac:cxnSpMkLst>
        </pc:cxnChg>
        <pc:cxnChg chg="del">
          <ac:chgData name="Bala Vignan Madanu" userId="97615f45-392d-4e83-a5db-ebdd704111d8" providerId="ADAL" clId="{0BACE8F4-5C83-4294-950F-7363F198394E}" dt="2020-04-28T06:24:30.325" v="857"/>
          <ac:cxnSpMkLst>
            <pc:docMk/>
            <pc:sldMk cId="0" sldId="1071"/>
            <ac:cxnSpMk id="130" creationId="{F0D71C4C-8608-435C-B8B6-B58DFEF5342C}"/>
          </ac:cxnSpMkLst>
        </pc:cxnChg>
        <pc:cxnChg chg="del">
          <ac:chgData name="Bala Vignan Madanu" userId="97615f45-392d-4e83-a5db-ebdd704111d8" providerId="ADAL" clId="{0BACE8F4-5C83-4294-950F-7363F198394E}" dt="2020-04-28T06:24:30.325" v="857"/>
          <ac:cxnSpMkLst>
            <pc:docMk/>
            <pc:sldMk cId="0" sldId="1071"/>
            <ac:cxnSpMk id="147" creationId="{165D3E6C-FCE8-4D84-8029-DC9DAA058E32}"/>
          </ac:cxnSpMkLst>
        </pc:cxnChg>
        <pc:cxnChg chg="del">
          <ac:chgData name="Bala Vignan Madanu" userId="97615f45-392d-4e83-a5db-ebdd704111d8" providerId="ADAL" clId="{0BACE8F4-5C83-4294-950F-7363F198394E}" dt="2020-04-28T06:24:30.325" v="857"/>
          <ac:cxnSpMkLst>
            <pc:docMk/>
            <pc:sldMk cId="0" sldId="1071"/>
            <ac:cxnSpMk id="161" creationId="{C11EBC1D-3D82-4C4E-B393-DA274ACBEE8D}"/>
          </ac:cxnSpMkLst>
        </pc:cxnChg>
        <pc:cxnChg chg="del">
          <ac:chgData name="Bala Vignan Madanu" userId="97615f45-392d-4e83-a5db-ebdd704111d8" providerId="ADAL" clId="{0BACE8F4-5C83-4294-950F-7363F198394E}" dt="2020-04-28T06:24:30.325" v="857"/>
          <ac:cxnSpMkLst>
            <pc:docMk/>
            <pc:sldMk cId="0" sldId="1071"/>
            <ac:cxnSpMk id="164" creationId="{75190A10-88AD-4B3E-B11D-458184C94FBB}"/>
          </ac:cxnSpMkLst>
        </pc:cxnChg>
        <pc:cxnChg chg="del">
          <ac:chgData name="Bala Vignan Madanu" userId="97615f45-392d-4e83-a5db-ebdd704111d8" providerId="ADAL" clId="{0BACE8F4-5C83-4294-950F-7363F198394E}" dt="2020-04-28T06:24:30.325" v="857"/>
          <ac:cxnSpMkLst>
            <pc:docMk/>
            <pc:sldMk cId="0" sldId="1071"/>
            <ac:cxnSpMk id="180" creationId="{822A5D7D-D98B-4967-AA22-C2C7C83793D2}"/>
          </ac:cxnSpMkLst>
        </pc:cxnChg>
      </pc:sldChg>
      <pc:sldChg chg="addSp delSp modSp del modAnim">
        <pc:chgData name="Bala Vignan Madanu" userId="97615f45-392d-4e83-a5db-ebdd704111d8" providerId="ADAL" clId="{0BACE8F4-5C83-4294-950F-7363F198394E}" dt="2020-04-28T06:34:47.552" v="975" actId="2696"/>
        <pc:sldMkLst>
          <pc:docMk/>
          <pc:sldMk cId="594460893" sldId="3434"/>
        </pc:sldMkLst>
        <pc:spChg chg="del mod">
          <ac:chgData name="Bala Vignan Madanu" userId="97615f45-392d-4e83-a5db-ebdd704111d8" providerId="ADAL" clId="{0BACE8F4-5C83-4294-950F-7363F198394E}" dt="2020-04-28T06:34:45.302" v="974"/>
          <ac:spMkLst>
            <pc:docMk/>
            <pc:sldMk cId="594460893" sldId="3434"/>
            <ac:spMk id="2" creationId="{6ECE09B8-B67C-4DEB-9583-197713EC305F}"/>
          </ac:spMkLst>
        </pc:spChg>
        <pc:spChg chg="add del mod">
          <ac:chgData name="Bala Vignan Madanu" userId="97615f45-392d-4e83-a5db-ebdd704111d8" providerId="ADAL" clId="{0BACE8F4-5C83-4294-950F-7363F198394E}" dt="2020-04-28T06:31:52.827" v="954"/>
          <ac:spMkLst>
            <pc:docMk/>
            <pc:sldMk cId="594460893" sldId="3434"/>
            <ac:spMk id="3" creationId="{D990530F-2635-40AF-AA9F-32EC4278B982}"/>
          </ac:spMkLst>
        </pc:spChg>
        <pc:spChg chg="add mod">
          <ac:chgData name="Bala Vignan Madanu" userId="97615f45-392d-4e83-a5db-ebdd704111d8" providerId="ADAL" clId="{0BACE8F4-5C83-4294-950F-7363F198394E}" dt="2020-04-28T06:32:03.371" v="956"/>
          <ac:spMkLst>
            <pc:docMk/>
            <pc:sldMk cId="594460893" sldId="3434"/>
            <ac:spMk id="5" creationId="{5755A1D3-2898-4B01-85F3-E67B5337C72B}"/>
          </ac:spMkLst>
        </pc:spChg>
        <pc:spChg chg="del">
          <ac:chgData name="Bala Vignan Madanu" userId="97615f45-392d-4e83-a5db-ebdd704111d8" providerId="ADAL" clId="{0BACE8F4-5C83-4294-950F-7363F198394E}" dt="2020-04-28T06:32:03.371" v="956"/>
          <ac:spMkLst>
            <pc:docMk/>
            <pc:sldMk cId="594460893" sldId="3434"/>
            <ac:spMk id="8" creationId="{59A45DEF-90F8-4396-8C7D-8452DFBC2B3E}"/>
          </ac:spMkLst>
        </pc:spChg>
        <pc:spChg chg="del">
          <ac:chgData name="Bala Vignan Madanu" userId="97615f45-392d-4e83-a5db-ebdd704111d8" providerId="ADAL" clId="{0BACE8F4-5C83-4294-950F-7363F198394E}" dt="2020-04-28T06:32:03.371" v="956"/>
          <ac:spMkLst>
            <pc:docMk/>
            <pc:sldMk cId="594460893" sldId="3434"/>
            <ac:spMk id="9" creationId="{CF240506-F371-447A-8A66-F1CACC5828CD}"/>
          </ac:spMkLst>
        </pc:spChg>
        <pc:spChg chg="del">
          <ac:chgData name="Bala Vignan Madanu" userId="97615f45-392d-4e83-a5db-ebdd704111d8" providerId="ADAL" clId="{0BACE8F4-5C83-4294-950F-7363F198394E}" dt="2020-04-28T06:32:03.371" v="956"/>
          <ac:spMkLst>
            <pc:docMk/>
            <pc:sldMk cId="594460893" sldId="3434"/>
            <ac:spMk id="10" creationId="{A9DB040C-3BD4-486B-A6CF-61100E2F1B8D}"/>
          </ac:spMkLst>
        </pc:spChg>
        <pc:spChg chg="del">
          <ac:chgData name="Bala Vignan Madanu" userId="97615f45-392d-4e83-a5db-ebdd704111d8" providerId="ADAL" clId="{0BACE8F4-5C83-4294-950F-7363F198394E}" dt="2020-04-28T06:32:03.371" v="956"/>
          <ac:spMkLst>
            <pc:docMk/>
            <pc:sldMk cId="594460893" sldId="3434"/>
            <ac:spMk id="11" creationId="{20F0152C-D66E-49E4-B96F-AD216F5F124E}"/>
          </ac:spMkLst>
        </pc:spChg>
        <pc:spChg chg="del">
          <ac:chgData name="Bala Vignan Madanu" userId="97615f45-392d-4e83-a5db-ebdd704111d8" providerId="ADAL" clId="{0BACE8F4-5C83-4294-950F-7363F198394E}" dt="2020-04-28T06:32:03.371" v="956"/>
          <ac:spMkLst>
            <pc:docMk/>
            <pc:sldMk cId="594460893" sldId="3434"/>
            <ac:spMk id="12" creationId="{BBC45546-9AA2-4247-B09F-33F3D4109ADE}"/>
          </ac:spMkLst>
        </pc:spChg>
        <pc:spChg chg="del">
          <ac:chgData name="Bala Vignan Madanu" userId="97615f45-392d-4e83-a5db-ebdd704111d8" providerId="ADAL" clId="{0BACE8F4-5C83-4294-950F-7363F198394E}" dt="2020-04-28T06:32:03.371" v="956"/>
          <ac:spMkLst>
            <pc:docMk/>
            <pc:sldMk cId="594460893" sldId="3434"/>
            <ac:spMk id="13" creationId="{B19CFA04-5B55-4DE8-B081-703666D886AB}"/>
          </ac:spMkLst>
        </pc:spChg>
        <pc:graphicFrameChg chg="add del mod">
          <ac:chgData name="Bala Vignan Madanu" userId="97615f45-392d-4e83-a5db-ebdd704111d8" providerId="ADAL" clId="{0BACE8F4-5C83-4294-950F-7363F198394E}" dt="2020-04-28T06:32:03.371" v="956"/>
          <ac:graphicFrameMkLst>
            <pc:docMk/>
            <pc:sldMk cId="594460893" sldId="3434"/>
            <ac:graphicFrameMk id="4" creationId="{35445132-7FD9-471C-850C-0C6880150CE9}"/>
          </ac:graphicFrameMkLst>
        </pc:graphicFrameChg>
        <pc:picChg chg="del">
          <ac:chgData name="Bala Vignan Madanu" userId="97615f45-392d-4e83-a5db-ebdd704111d8" providerId="ADAL" clId="{0BACE8F4-5C83-4294-950F-7363F198394E}" dt="2020-04-28T06:32:03.371" v="956"/>
          <ac:picMkLst>
            <pc:docMk/>
            <pc:sldMk cId="594460893" sldId="3434"/>
            <ac:picMk id="14" creationId="{C5C58BE5-4523-4305-810B-41AC71037A71}"/>
          </ac:picMkLst>
        </pc:picChg>
        <pc:picChg chg="del">
          <ac:chgData name="Bala Vignan Madanu" userId="97615f45-392d-4e83-a5db-ebdd704111d8" providerId="ADAL" clId="{0BACE8F4-5C83-4294-950F-7363F198394E}" dt="2020-04-28T06:32:03.371" v="956"/>
          <ac:picMkLst>
            <pc:docMk/>
            <pc:sldMk cId="594460893" sldId="3434"/>
            <ac:picMk id="15" creationId="{860DA604-5C4D-4939-A590-1FF64C8B0669}"/>
          </ac:picMkLst>
        </pc:picChg>
        <pc:picChg chg="del">
          <ac:chgData name="Bala Vignan Madanu" userId="97615f45-392d-4e83-a5db-ebdd704111d8" providerId="ADAL" clId="{0BACE8F4-5C83-4294-950F-7363F198394E}" dt="2020-04-28T06:32:03.371" v="956"/>
          <ac:picMkLst>
            <pc:docMk/>
            <pc:sldMk cId="594460893" sldId="3434"/>
            <ac:picMk id="16" creationId="{FA0470B7-6EBC-48D2-8120-707EA7D3F2DF}"/>
          </ac:picMkLst>
        </pc:picChg>
        <pc:picChg chg="del">
          <ac:chgData name="Bala Vignan Madanu" userId="97615f45-392d-4e83-a5db-ebdd704111d8" providerId="ADAL" clId="{0BACE8F4-5C83-4294-950F-7363F198394E}" dt="2020-04-28T06:32:03.371" v="956"/>
          <ac:picMkLst>
            <pc:docMk/>
            <pc:sldMk cId="594460893" sldId="3434"/>
            <ac:picMk id="18" creationId="{18DAF776-046A-48CC-81A9-BA2710C84E99}"/>
          </ac:picMkLst>
        </pc:picChg>
        <pc:picChg chg="del">
          <ac:chgData name="Bala Vignan Madanu" userId="97615f45-392d-4e83-a5db-ebdd704111d8" providerId="ADAL" clId="{0BACE8F4-5C83-4294-950F-7363F198394E}" dt="2020-04-28T06:32:03.371" v="956"/>
          <ac:picMkLst>
            <pc:docMk/>
            <pc:sldMk cId="594460893" sldId="3434"/>
            <ac:picMk id="20" creationId="{0B2EFDFC-4728-4A20-9FAD-DF8DB3BF95DF}"/>
          </ac:picMkLst>
        </pc:picChg>
        <pc:picChg chg="del">
          <ac:chgData name="Bala Vignan Madanu" userId="97615f45-392d-4e83-a5db-ebdd704111d8" providerId="ADAL" clId="{0BACE8F4-5C83-4294-950F-7363F198394E}" dt="2020-04-28T06:32:03.371" v="956"/>
          <ac:picMkLst>
            <pc:docMk/>
            <pc:sldMk cId="594460893" sldId="3434"/>
            <ac:picMk id="21" creationId="{0C0B8A10-9831-41ED-A30E-5374F14F4276}"/>
          </ac:picMkLst>
        </pc:picChg>
        <pc:picChg chg="del">
          <ac:chgData name="Bala Vignan Madanu" userId="97615f45-392d-4e83-a5db-ebdd704111d8" providerId="ADAL" clId="{0BACE8F4-5C83-4294-950F-7363F198394E}" dt="2020-04-28T06:32:03.371" v="956"/>
          <ac:picMkLst>
            <pc:docMk/>
            <pc:sldMk cId="594460893" sldId="3434"/>
            <ac:picMk id="2050" creationId="{969A7698-696C-4FF8-A009-EC611C3081D8}"/>
          </ac:picMkLst>
        </pc:picChg>
      </pc:sldChg>
      <pc:sldChg chg="addSp delSp modSp add modNotesTx">
        <pc:chgData name="Bala Vignan Madanu" userId="97615f45-392d-4e83-a5db-ebdd704111d8" providerId="ADAL" clId="{0BACE8F4-5C83-4294-950F-7363F198394E}" dt="2020-04-28T06:35:43.952" v="986" actId="27636"/>
        <pc:sldMkLst>
          <pc:docMk/>
          <pc:sldMk cId="1762810097" sldId="2076136589"/>
        </pc:sldMkLst>
        <pc:spChg chg="add">
          <ac:chgData name="Bala Vignan Madanu" userId="97615f45-392d-4e83-a5db-ebdd704111d8" providerId="ADAL" clId="{0BACE8F4-5C83-4294-950F-7363F198394E}" dt="2020-04-28T06:24:17.692" v="853"/>
          <ac:spMkLst>
            <pc:docMk/>
            <pc:sldMk cId="1762810097" sldId="2076136589"/>
            <ac:spMk id="9" creationId="{7BCED3AB-DFBE-48DC-B041-7E2CA73E745C}"/>
          </ac:spMkLst>
        </pc:spChg>
        <pc:spChg chg="add mod">
          <ac:chgData name="Bala Vignan Madanu" userId="97615f45-392d-4e83-a5db-ebdd704111d8" providerId="ADAL" clId="{0BACE8F4-5C83-4294-950F-7363F198394E}" dt="2020-04-28T06:25:51.628" v="872" actId="1076"/>
          <ac:spMkLst>
            <pc:docMk/>
            <pc:sldMk cId="1762810097" sldId="2076136589"/>
            <ac:spMk id="10" creationId="{823DDE34-2A36-43A6-B81D-ED3F07A43020}"/>
          </ac:spMkLst>
        </pc:spChg>
        <pc:spChg chg="add mod">
          <ac:chgData name="Bala Vignan Madanu" userId="97615f45-392d-4e83-a5db-ebdd704111d8" providerId="ADAL" clId="{0BACE8F4-5C83-4294-950F-7363F198394E}" dt="2020-04-28T06:35:43.952" v="986" actId="27636"/>
          <ac:spMkLst>
            <pc:docMk/>
            <pc:sldMk cId="1762810097" sldId="2076136589"/>
            <ac:spMk id="11" creationId="{84E97500-2671-45E2-872D-DFB922814FD6}"/>
          </ac:spMkLst>
        </pc:spChg>
        <pc:spChg chg="add mod">
          <ac:chgData name="Bala Vignan Madanu" userId="97615f45-392d-4e83-a5db-ebdd704111d8" providerId="ADAL" clId="{0BACE8F4-5C83-4294-950F-7363F198394E}" dt="2020-04-28T06:25:59.297" v="875" actId="27636"/>
          <ac:spMkLst>
            <pc:docMk/>
            <pc:sldMk cId="1762810097" sldId="2076136589"/>
            <ac:spMk id="14" creationId="{B9C1105E-CE31-446E-BDDC-4EE1E58F7A8C}"/>
          </ac:spMkLst>
        </pc:spChg>
        <pc:spChg chg="del">
          <ac:chgData name="Bala Vignan Madanu" userId="97615f45-392d-4e83-a5db-ebdd704111d8" providerId="ADAL" clId="{0BACE8F4-5C83-4294-950F-7363F198394E}" dt="2020-04-28T06:24:02.774" v="845" actId="478"/>
          <ac:spMkLst>
            <pc:docMk/>
            <pc:sldMk cId="1762810097" sldId="2076136589"/>
            <ac:spMk id="40" creationId="{FD31CC49-1FF2-4EC5-9593-5A11429EE67F}"/>
          </ac:spMkLst>
        </pc:spChg>
        <pc:spChg chg="mod">
          <ac:chgData name="Bala Vignan Madanu" userId="97615f45-392d-4e83-a5db-ebdd704111d8" providerId="ADAL" clId="{0BACE8F4-5C83-4294-950F-7363F198394E}" dt="2020-04-28T06:24:12.866" v="851" actId="404"/>
          <ac:spMkLst>
            <pc:docMk/>
            <pc:sldMk cId="1762810097" sldId="2076136589"/>
            <ac:spMk id="75" creationId="{070404B5-3375-4715-AA26-667FF3AC7DBF}"/>
          </ac:spMkLst>
        </pc:spChg>
        <pc:picChg chg="del">
          <ac:chgData name="Bala Vignan Madanu" userId="97615f45-392d-4e83-a5db-ebdd704111d8" providerId="ADAL" clId="{0BACE8F4-5C83-4294-950F-7363F198394E}" dt="2020-04-28T06:23:58.699" v="843" actId="478"/>
          <ac:picMkLst>
            <pc:docMk/>
            <pc:sldMk cId="1762810097" sldId="2076136589"/>
            <ac:picMk id="38" creationId="{584B3927-C416-4180-8BA7-B7940AEE4BBB}"/>
          </ac:picMkLst>
        </pc:picChg>
        <pc:cxnChg chg="add">
          <ac:chgData name="Bala Vignan Madanu" userId="97615f45-392d-4e83-a5db-ebdd704111d8" providerId="ADAL" clId="{0BACE8F4-5C83-4294-950F-7363F198394E}" dt="2020-04-28T06:24:17.692" v="853"/>
          <ac:cxnSpMkLst>
            <pc:docMk/>
            <pc:sldMk cId="1762810097" sldId="2076136589"/>
            <ac:cxnSpMk id="12" creationId="{10E78B54-9DEC-4B53-B546-7394274617D3}"/>
          </ac:cxnSpMkLst>
        </pc:cxnChg>
        <pc:cxnChg chg="add">
          <ac:chgData name="Bala Vignan Madanu" userId="97615f45-392d-4e83-a5db-ebdd704111d8" providerId="ADAL" clId="{0BACE8F4-5C83-4294-950F-7363F198394E}" dt="2020-04-28T06:24:17.692" v="853"/>
          <ac:cxnSpMkLst>
            <pc:docMk/>
            <pc:sldMk cId="1762810097" sldId="2076136589"/>
            <ac:cxnSpMk id="13" creationId="{14E3B756-3BB1-4755-9B21-8C77087869C0}"/>
          </ac:cxnSpMkLst>
        </pc:cxnChg>
      </pc:sldChg>
      <pc:sldChg chg="addSp delSp modSp add">
        <pc:chgData name="Bala Vignan Madanu" userId="97615f45-392d-4e83-a5db-ebdd704111d8" providerId="ADAL" clId="{0BACE8F4-5C83-4294-950F-7363F198394E}" dt="2020-04-28T06:31:24.202" v="948" actId="122"/>
        <pc:sldMkLst>
          <pc:docMk/>
          <pc:sldMk cId="1858438413" sldId="2076136590"/>
        </pc:sldMkLst>
        <pc:spChg chg="del">
          <ac:chgData name="Bala Vignan Madanu" userId="97615f45-392d-4e83-a5db-ebdd704111d8" providerId="ADAL" clId="{0BACE8F4-5C83-4294-950F-7363F198394E}" dt="2020-04-28T06:24:26.734" v="856" actId="478"/>
          <ac:spMkLst>
            <pc:docMk/>
            <pc:sldMk cId="1858438413" sldId="2076136590"/>
            <ac:spMk id="9" creationId="{7BCED3AB-DFBE-48DC-B041-7E2CA73E745C}"/>
          </ac:spMkLst>
        </pc:spChg>
        <pc:spChg chg="del">
          <ac:chgData name="Bala Vignan Madanu" userId="97615f45-392d-4e83-a5db-ebdd704111d8" providerId="ADAL" clId="{0BACE8F4-5C83-4294-950F-7363F198394E}" dt="2020-04-28T06:24:26.734" v="856" actId="478"/>
          <ac:spMkLst>
            <pc:docMk/>
            <pc:sldMk cId="1858438413" sldId="2076136590"/>
            <ac:spMk id="10" creationId="{823DDE34-2A36-43A6-B81D-ED3F07A43020}"/>
          </ac:spMkLst>
        </pc:spChg>
        <pc:spChg chg="del">
          <ac:chgData name="Bala Vignan Madanu" userId="97615f45-392d-4e83-a5db-ebdd704111d8" providerId="ADAL" clId="{0BACE8F4-5C83-4294-950F-7363F198394E}" dt="2020-04-28T06:24:26.734" v="856" actId="478"/>
          <ac:spMkLst>
            <pc:docMk/>
            <pc:sldMk cId="1858438413" sldId="2076136590"/>
            <ac:spMk id="11" creationId="{84E97500-2671-45E2-872D-DFB922814FD6}"/>
          </ac:spMkLst>
        </pc:spChg>
        <pc:spChg chg="del">
          <ac:chgData name="Bala Vignan Madanu" userId="97615f45-392d-4e83-a5db-ebdd704111d8" providerId="ADAL" clId="{0BACE8F4-5C83-4294-950F-7363F198394E}" dt="2020-04-28T06:24:26.734" v="856" actId="478"/>
          <ac:spMkLst>
            <pc:docMk/>
            <pc:sldMk cId="1858438413" sldId="2076136590"/>
            <ac:spMk id="14" creationId="{B9C1105E-CE31-446E-BDDC-4EE1E58F7A8C}"/>
          </ac:spMkLst>
        </pc:spChg>
        <pc:spChg chg="add mod">
          <ac:chgData name="Bala Vignan Madanu" userId="97615f45-392d-4e83-a5db-ebdd704111d8" providerId="ADAL" clId="{0BACE8F4-5C83-4294-950F-7363F198394E}" dt="2020-04-28T06:26:23.084" v="880" actId="164"/>
          <ac:spMkLst>
            <pc:docMk/>
            <pc:sldMk cId="1858438413" sldId="2076136590"/>
            <ac:spMk id="15" creationId="{44FCF6CE-DAB4-4C66-9D47-A5E6E8A64775}"/>
          </ac:spMkLst>
        </pc:spChg>
        <pc:spChg chg="add mod">
          <ac:chgData name="Bala Vignan Madanu" userId="97615f45-392d-4e83-a5db-ebdd704111d8" providerId="ADAL" clId="{0BACE8F4-5C83-4294-950F-7363F198394E}" dt="2020-04-28T06:26:23.084" v="880" actId="164"/>
          <ac:spMkLst>
            <pc:docMk/>
            <pc:sldMk cId="1858438413" sldId="2076136590"/>
            <ac:spMk id="48" creationId="{B4B175F0-0C2F-493D-9445-6237B75729CA}"/>
          </ac:spMkLst>
        </pc:spChg>
        <pc:spChg chg="mod">
          <ac:chgData name="Bala Vignan Madanu" userId="97615f45-392d-4e83-a5db-ebdd704111d8" providerId="ADAL" clId="{0BACE8F4-5C83-4294-950F-7363F198394E}" dt="2020-04-28T06:30:35.679" v="939" actId="1038"/>
          <ac:spMkLst>
            <pc:docMk/>
            <pc:sldMk cId="1858438413" sldId="2076136590"/>
            <ac:spMk id="50" creationId="{7057C5E6-754D-429B-AC78-4809A5726F19}"/>
          </ac:spMkLst>
        </pc:spChg>
        <pc:spChg chg="mod">
          <ac:chgData name="Bala Vignan Madanu" userId="97615f45-392d-4e83-a5db-ebdd704111d8" providerId="ADAL" clId="{0BACE8F4-5C83-4294-950F-7363F198394E}" dt="2020-04-28T06:30:35.679" v="939" actId="1038"/>
          <ac:spMkLst>
            <pc:docMk/>
            <pc:sldMk cId="1858438413" sldId="2076136590"/>
            <ac:spMk id="51" creationId="{0735DA3A-E075-4E49-B26A-34788CF41FEC}"/>
          </ac:spMkLst>
        </pc:spChg>
        <pc:spChg chg="add mod">
          <ac:chgData name="Bala Vignan Madanu" userId="97615f45-392d-4e83-a5db-ebdd704111d8" providerId="ADAL" clId="{0BACE8F4-5C83-4294-950F-7363F198394E}" dt="2020-04-28T06:27:29.156" v="898" actId="1076"/>
          <ac:spMkLst>
            <pc:docMk/>
            <pc:sldMk cId="1858438413" sldId="2076136590"/>
            <ac:spMk id="53" creationId="{5E078175-3FEB-435C-B1EA-3E1FFA1ED530}"/>
          </ac:spMkLst>
        </pc:spChg>
        <pc:spChg chg="add mod">
          <ac:chgData name="Bala Vignan Madanu" userId="97615f45-392d-4e83-a5db-ebdd704111d8" providerId="ADAL" clId="{0BACE8F4-5C83-4294-950F-7363F198394E}" dt="2020-04-28T06:26:23.084" v="880" actId="164"/>
          <ac:spMkLst>
            <pc:docMk/>
            <pc:sldMk cId="1858438413" sldId="2076136590"/>
            <ac:spMk id="54" creationId="{3D6268F7-058B-479B-BC8A-3A60FF180093}"/>
          </ac:spMkLst>
        </pc:spChg>
        <pc:spChg chg="add mod">
          <ac:chgData name="Bala Vignan Madanu" userId="97615f45-392d-4e83-a5db-ebdd704111d8" providerId="ADAL" clId="{0BACE8F4-5C83-4294-950F-7363F198394E}" dt="2020-04-28T06:31:24.202" v="948" actId="122"/>
          <ac:spMkLst>
            <pc:docMk/>
            <pc:sldMk cId="1858438413" sldId="2076136590"/>
            <ac:spMk id="58" creationId="{96A9392E-4F9E-4914-9549-11AAF13335E8}"/>
          </ac:spMkLst>
        </pc:spChg>
        <pc:spChg chg="add mod">
          <ac:chgData name="Bala Vignan Madanu" userId="97615f45-392d-4e83-a5db-ebdd704111d8" providerId="ADAL" clId="{0BACE8F4-5C83-4294-950F-7363F198394E}" dt="2020-04-28T06:26:23.084" v="880" actId="164"/>
          <ac:spMkLst>
            <pc:docMk/>
            <pc:sldMk cId="1858438413" sldId="2076136590"/>
            <ac:spMk id="59" creationId="{3177A1CE-69C0-4271-B6C9-53B47D865BB4}"/>
          </ac:spMkLst>
        </pc:spChg>
        <pc:spChg chg="add mod">
          <ac:chgData name="Bala Vignan Madanu" userId="97615f45-392d-4e83-a5db-ebdd704111d8" providerId="ADAL" clId="{0BACE8F4-5C83-4294-950F-7363F198394E}" dt="2020-04-28T06:26:23.084" v="880" actId="164"/>
          <ac:spMkLst>
            <pc:docMk/>
            <pc:sldMk cId="1858438413" sldId="2076136590"/>
            <ac:spMk id="60" creationId="{5181677D-7228-4A48-BAB0-A18BFA886D23}"/>
          </ac:spMkLst>
        </pc:spChg>
        <pc:spChg chg="add mod">
          <ac:chgData name="Bala Vignan Madanu" userId="97615f45-392d-4e83-a5db-ebdd704111d8" providerId="ADAL" clId="{0BACE8F4-5C83-4294-950F-7363F198394E}" dt="2020-04-28T06:26:23.084" v="880" actId="164"/>
          <ac:spMkLst>
            <pc:docMk/>
            <pc:sldMk cId="1858438413" sldId="2076136590"/>
            <ac:spMk id="61" creationId="{B017676F-CD1A-4BC1-8D41-2BE61E6DC7AC}"/>
          </ac:spMkLst>
        </pc:spChg>
        <pc:spChg chg="add mod">
          <ac:chgData name="Bala Vignan Madanu" userId="97615f45-392d-4e83-a5db-ebdd704111d8" providerId="ADAL" clId="{0BACE8F4-5C83-4294-950F-7363F198394E}" dt="2020-04-28T06:26:53.924" v="890" actId="403"/>
          <ac:spMkLst>
            <pc:docMk/>
            <pc:sldMk cId="1858438413" sldId="2076136590"/>
            <ac:spMk id="65" creationId="{C06C7144-9F39-4B12-B585-A0B5A202E2C5}"/>
          </ac:spMkLst>
        </pc:spChg>
        <pc:spChg chg="add mod">
          <ac:chgData name="Bala Vignan Madanu" userId="97615f45-392d-4e83-a5db-ebdd704111d8" providerId="ADAL" clId="{0BACE8F4-5C83-4294-950F-7363F198394E}" dt="2020-04-28T06:26:23.084" v="880" actId="164"/>
          <ac:spMkLst>
            <pc:docMk/>
            <pc:sldMk cId="1858438413" sldId="2076136590"/>
            <ac:spMk id="66" creationId="{404A564B-D986-4032-B2D3-CC0981791C17}"/>
          </ac:spMkLst>
        </pc:spChg>
        <pc:spChg chg="mod">
          <ac:chgData name="Bala Vignan Madanu" userId="97615f45-392d-4e83-a5db-ebdd704111d8" providerId="ADAL" clId="{0BACE8F4-5C83-4294-950F-7363F198394E}" dt="2020-04-28T06:26:09.226" v="878"/>
          <ac:spMkLst>
            <pc:docMk/>
            <pc:sldMk cId="1858438413" sldId="2076136590"/>
            <ac:spMk id="75" creationId="{070404B5-3375-4715-AA26-667FF3AC7DBF}"/>
          </ac:spMkLst>
        </pc:spChg>
        <pc:spChg chg="add del">
          <ac:chgData name="Bala Vignan Madanu" userId="97615f45-392d-4e83-a5db-ebdd704111d8" providerId="ADAL" clId="{0BACE8F4-5C83-4294-950F-7363F198394E}" dt="2020-04-28T06:24:36.332" v="859" actId="478"/>
          <ac:spMkLst>
            <pc:docMk/>
            <pc:sldMk cId="1858438413" sldId="2076136590"/>
            <ac:spMk id="78" creationId="{BEECF028-CD6A-400B-91FB-915BEC921604}"/>
          </ac:spMkLst>
        </pc:spChg>
        <pc:spChg chg="add mod">
          <ac:chgData name="Bala Vignan Madanu" userId="97615f45-392d-4e83-a5db-ebdd704111d8" providerId="ADAL" clId="{0BACE8F4-5C83-4294-950F-7363F198394E}" dt="2020-04-28T06:26:23.084" v="880" actId="164"/>
          <ac:spMkLst>
            <pc:docMk/>
            <pc:sldMk cId="1858438413" sldId="2076136590"/>
            <ac:spMk id="79" creationId="{10620208-2186-478A-825D-BD613EE47773}"/>
          </ac:spMkLst>
        </pc:spChg>
        <pc:spChg chg="add mod">
          <ac:chgData name="Bala Vignan Madanu" userId="97615f45-392d-4e83-a5db-ebdd704111d8" providerId="ADAL" clId="{0BACE8F4-5C83-4294-950F-7363F198394E}" dt="2020-04-28T06:27:14.138" v="895" actId="404"/>
          <ac:spMkLst>
            <pc:docMk/>
            <pc:sldMk cId="1858438413" sldId="2076136590"/>
            <ac:spMk id="82" creationId="{B04CE084-CFBB-44A3-80A8-E368860BBEB5}"/>
          </ac:spMkLst>
        </pc:spChg>
        <pc:spChg chg="add mod">
          <ac:chgData name="Bala Vignan Madanu" userId="97615f45-392d-4e83-a5db-ebdd704111d8" providerId="ADAL" clId="{0BACE8F4-5C83-4294-950F-7363F198394E}" dt="2020-04-28T06:26:23.084" v="880" actId="164"/>
          <ac:spMkLst>
            <pc:docMk/>
            <pc:sldMk cId="1858438413" sldId="2076136590"/>
            <ac:spMk id="84" creationId="{8157DE73-ECE8-4E3B-80F6-93635C08A82D}"/>
          </ac:spMkLst>
        </pc:spChg>
        <pc:spChg chg="add mod">
          <ac:chgData name="Bala Vignan Madanu" userId="97615f45-392d-4e83-a5db-ebdd704111d8" providerId="ADAL" clId="{0BACE8F4-5C83-4294-950F-7363F198394E}" dt="2020-04-28T06:26:47.780" v="889" actId="1076"/>
          <ac:spMkLst>
            <pc:docMk/>
            <pc:sldMk cId="1858438413" sldId="2076136590"/>
            <ac:spMk id="91" creationId="{C6CC79C3-F214-415A-BBAF-886B5E2453B1}"/>
          </ac:spMkLst>
        </pc:spChg>
        <pc:spChg chg="add mod">
          <ac:chgData name="Bala Vignan Madanu" userId="97615f45-392d-4e83-a5db-ebdd704111d8" providerId="ADAL" clId="{0BACE8F4-5C83-4294-950F-7363F198394E}" dt="2020-04-28T06:28:13.703" v="905" actId="1076"/>
          <ac:spMkLst>
            <pc:docMk/>
            <pc:sldMk cId="1858438413" sldId="2076136590"/>
            <ac:spMk id="94" creationId="{12017337-F8B2-474E-B081-AAC6C4FE9A53}"/>
          </ac:spMkLst>
        </pc:spChg>
        <pc:spChg chg="add mod">
          <ac:chgData name="Bala Vignan Madanu" userId="97615f45-392d-4e83-a5db-ebdd704111d8" providerId="ADAL" clId="{0BACE8F4-5C83-4294-950F-7363F198394E}" dt="2020-04-28T06:29:04.181" v="915" actId="404"/>
          <ac:spMkLst>
            <pc:docMk/>
            <pc:sldMk cId="1858438413" sldId="2076136590"/>
            <ac:spMk id="98" creationId="{220894C9-535C-4477-90B9-7BF7CB64B8BD}"/>
          </ac:spMkLst>
        </pc:spChg>
        <pc:spChg chg="add mod">
          <ac:chgData name="Bala Vignan Madanu" userId="97615f45-392d-4e83-a5db-ebdd704111d8" providerId="ADAL" clId="{0BACE8F4-5C83-4294-950F-7363F198394E}" dt="2020-04-28T06:28:34.660" v="914" actId="1038"/>
          <ac:spMkLst>
            <pc:docMk/>
            <pc:sldMk cId="1858438413" sldId="2076136590"/>
            <ac:spMk id="99" creationId="{9A6106D0-87BE-48C8-8171-AA15474C2822}"/>
          </ac:spMkLst>
        </pc:spChg>
        <pc:spChg chg="add mod">
          <ac:chgData name="Bala Vignan Madanu" userId="97615f45-392d-4e83-a5db-ebdd704111d8" providerId="ADAL" clId="{0BACE8F4-5C83-4294-950F-7363F198394E}" dt="2020-04-28T06:28:22.207" v="906" actId="122"/>
          <ac:spMkLst>
            <pc:docMk/>
            <pc:sldMk cId="1858438413" sldId="2076136590"/>
            <ac:spMk id="100" creationId="{917E5EA3-EB89-4E24-8BCD-EBAD5E920153}"/>
          </ac:spMkLst>
        </pc:spChg>
        <pc:spChg chg="add mod">
          <ac:chgData name="Bala Vignan Madanu" userId="97615f45-392d-4e83-a5db-ebdd704111d8" providerId="ADAL" clId="{0BACE8F4-5C83-4294-950F-7363F198394E}" dt="2020-04-28T06:26:23.084" v="880" actId="164"/>
          <ac:spMkLst>
            <pc:docMk/>
            <pc:sldMk cId="1858438413" sldId="2076136590"/>
            <ac:spMk id="104" creationId="{31B53606-3735-410F-9874-A1C3F0BCED14}"/>
          </ac:spMkLst>
        </pc:spChg>
        <pc:spChg chg="add mod">
          <ac:chgData name="Bala Vignan Madanu" userId="97615f45-392d-4e83-a5db-ebdd704111d8" providerId="ADAL" clId="{0BACE8F4-5C83-4294-950F-7363F198394E}" dt="2020-04-28T06:30:48.087" v="943" actId="1076"/>
          <ac:spMkLst>
            <pc:docMk/>
            <pc:sldMk cId="1858438413" sldId="2076136590"/>
            <ac:spMk id="105" creationId="{4C18A941-F8ED-491C-B503-154BD755524F}"/>
          </ac:spMkLst>
        </pc:spChg>
        <pc:spChg chg="add mod">
          <ac:chgData name="Bala Vignan Madanu" userId="97615f45-392d-4e83-a5db-ebdd704111d8" providerId="ADAL" clId="{0BACE8F4-5C83-4294-950F-7363F198394E}" dt="2020-04-28T06:31:07.724" v="945" actId="1076"/>
          <ac:spMkLst>
            <pc:docMk/>
            <pc:sldMk cId="1858438413" sldId="2076136590"/>
            <ac:spMk id="106" creationId="{19C56AC1-68BC-43CB-B806-AF520385D819}"/>
          </ac:spMkLst>
        </pc:spChg>
        <pc:spChg chg="add mod">
          <ac:chgData name="Bala Vignan Madanu" userId="97615f45-392d-4e83-a5db-ebdd704111d8" providerId="ADAL" clId="{0BACE8F4-5C83-4294-950F-7363F198394E}" dt="2020-04-28T06:26:23.084" v="880" actId="164"/>
          <ac:spMkLst>
            <pc:docMk/>
            <pc:sldMk cId="1858438413" sldId="2076136590"/>
            <ac:spMk id="107" creationId="{DB329CBF-3F98-4B66-BCD7-AF4E533E85ED}"/>
          </ac:spMkLst>
        </pc:spChg>
        <pc:spChg chg="add mod">
          <ac:chgData name="Bala Vignan Madanu" userId="97615f45-392d-4e83-a5db-ebdd704111d8" providerId="ADAL" clId="{0BACE8F4-5C83-4294-950F-7363F198394E}" dt="2020-04-28T06:31:14.246" v="947" actId="122"/>
          <ac:spMkLst>
            <pc:docMk/>
            <pc:sldMk cId="1858438413" sldId="2076136590"/>
            <ac:spMk id="111" creationId="{3B6A8A7E-0EAE-412E-BC32-F6B68168EBFE}"/>
          </ac:spMkLst>
        </pc:spChg>
        <pc:spChg chg="add mod">
          <ac:chgData name="Bala Vignan Madanu" userId="97615f45-392d-4e83-a5db-ebdd704111d8" providerId="ADAL" clId="{0BACE8F4-5C83-4294-950F-7363F198394E}" dt="2020-04-28T06:26:23.084" v="880" actId="164"/>
          <ac:spMkLst>
            <pc:docMk/>
            <pc:sldMk cId="1858438413" sldId="2076136590"/>
            <ac:spMk id="112" creationId="{B6388551-2633-4314-B8E1-5CC9520B57B8}"/>
          </ac:spMkLst>
        </pc:spChg>
        <pc:spChg chg="add mod">
          <ac:chgData name="Bala Vignan Madanu" userId="97615f45-392d-4e83-a5db-ebdd704111d8" providerId="ADAL" clId="{0BACE8F4-5C83-4294-950F-7363F198394E}" dt="2020-04-28T06:26:23.084" v="880" actId="164"/>
          <ac:spMkLst>
            <pc:docMk/>
            <pc:sldMk cId="1858438413" sldId="2076136590"/>
            <ac:spMk id="113" creationId="{5788D4B1-C14A-45CA-B6C5-6A9CB9AA8606}"/>
          </ac:spMkLst>
        </pc:spChg>
        <pc:grpChg chg="add mod">
          <ac:chgData name="Bala Vignan Madanu" userId="97615f45-392d-4e83-a5db-ebdd704111d8" providerId="ADAL" clId="{0BACE8F4-5C83-4294-950F-7363F198394E}" dt="2020-04-28T06:26:23.084" v="880" actId="164"/>
          <ac:grpSpMkLst>
            <pc:docMk/>
            <pc:sldMk cId="1858438413" sldId="2076136590"/>
            <ac:grpSpMk id="4" creationId="{CE650CE6-CFF7-406B-9752-A7F9735D7F92}"/>
          </ac:grpSpMkLst>
        </pc:grpChg>
        <pc:grpChg chg="add mod">
          <ac:chgData name="Bala Vignan Madanu" userId="97615f45-392d-4e83-a5db-ebdd704111d8" providerId="ADAL" clId="{0BACE8F4-5C83-4294-950F-7363F198394E}" dt="2020-04-28T06:26:23.084" v="880" actId="164"/>
          <ac:grpSpMkLst>
            <pc:docMk/>
            <pc:sldMk cId="1858438413" sldId="2076136590"/>
            <ac:grpSpMk id="16" creationId="{45E7649D-01B2-4533-8695-DD2CAB3FD5A9}"/>
          </ac:grpSpMkLst>
        </pc:grpChg>
        <pc:grpChg chg="add mod">
          <ac:chgData name="Bala Vignan Madanu" userId="97615f45-392d-4e83-a5db-ebdd704111d8" providerId="ADAL" clId="{0BACE8F4-5C83-4294-950F-7363F198394E}" dt="2020-04-28T06:26:23.084" v="880" actId="164"/>
          <ac:grpSpMkLst>
            <pc:docMk/>
            <pc:sldMk cId="1858438413" sldId="2076136590"/>
            <ac:grpSpMk id="49" creationId="{161F5EAA-BC68-46A9-9E19-181FE76DC611}"/>
          </ac:grpSpMkLst>
        </pc:grpChg>
        <pc:grpChg chg="add mod">
          <ac:chgData name="Bala Vignan Madanu" userId="97615f45-392d-4e83-a5db-ebdd704111d8" providerId="ADAL" clId="{0BACE8F4-5C83-4294-950F-7363F198394E}" dt="2020-04-28T06:26:23.084" v="880" actId="164"/>
          <ac:grpSpMkLst>
            <pc:docMk/>
            <pc:sldMk cId="1858438413" sldId="2076136590"/>
            <ac:grpSpMk id="55" creationId="{6E6F606D-BE7C-4C49-8176-6675E72FF9E6}"/>
          </ac:grpSpMkLst>
        </pc:grpChg>
        <pc:grpChg chg="add mod">
          <ac:chgData name="Bala Vignan Madanu" userId="97615f45-392d-4e83-a5db-ebdd704111d8" providerId="ADAL" clId="{0BACE8F4-5C83-4294-950F-7363F198394E}" dt="2020-04-28T06:26:23.084" v="880" actId="164"/>
          <ac:grpSpMkLst>
            <pc:docMk/>
            <pc:sldMk cId="1858438413" sldId="2076136590"/>
            <ac:grpSpMk id="62" creationId="{522CF912-FFAC-4F68-BA21-4A398F378325}"/>
          </ac:grpSpMkLst>
        </pc:grpChg>
        <pc:grpChg chg="add mod">
          <ac:chgData name="Bala Vignan Madanu" userId="97615f45-392d-4e83-a5db-ebdd704111d8" providerId="ADAL" clId="{0BACE8F4-5C83-4294-950F-7363F198394E}" dt="2020-04-28T06:26:23.084" v="880" actId="164"/>
          <ac:grpSpMkLst>
            <pc:docMk/>
            <pc:sldMk cId="1858438413" sldId="2076136590"/>
            <ac:grpSpMk id="67" creationId="{7B5C121C-4553-4C8D-A312-DE2EEE677C5B}"/>
          </ac:grpSpMkLst>
        </pc:grpChg>
        <pc:grpChg chg="add mod">
          <ac:chgData name="Bala Vignan Madanu" userId="97615f45-392d-4e83-a5db-ebdd704111d8" providerId="ADAL" clId="{0BACE8F4-5C83-4294-950F-7363F198394E}" dt="2020-04-28T06:26:23.084" v="880" actId="164"/>
          <ac:grpSpMkLst>
            <pc:docMk/>
            <pc:sldMk cId="1858438413" sldId="2076136590"/>
            <ac:grpSpMk id="95" creationId="{36DA7E80-A6F9-40CA-8167-ECBFA07C628D}"/>
          </ac:grpSpMkLst>
        </pc:grpChg>
        <pc:picChg chg="add mod">
          <ac:chgData name="Bala Vignan Madanu" userId="97615f45-392d-4e83-a5db-ebdd704111d8" providerId="ADAL" clId="{0BACE8F4-5C83-4294-950F-7363F198394E}" dt="2020-04-28T06:26:23.084" v="880" actId="164"/>
          <ac:picMkLst>
            <pc:docMk/>
            <pc:sldMk cId="1858438413" sldId="2076136590"/>
            <ac:picMk id="85" creationId="{BD622677-5354-4A9E-9CFC-0EAB84DDE7F4}"/>
          </ac:picMkLst>
        </pc:picChg>
        <pc:picChg chg="add mod">
          <ac:chgData name="Bala Vignan Madanu" userId="97615f45-392d-4e83-a5db-ebdd704111d8" providerId="ADAL" clId="{0BACE8F4-5C83-4294-950F-7363F198394E}" dt="2020-04-28T06:26:23.084" v="880" actId="164"/>
          <ac:picMkLst>
            <pc:docMk/>
            <pc:sldMk cId="1858438413" sldId="2076136590"/>
            <ac:picMk id="86" creationId="{4FE3DB45-E04E-49E6-980B-9E3DA5BE23BA}"/>
          </ac:picMkLst>
        </pc:picChg>
        <pc:picChg chg="add mod">
          <ac:chgData name="Bala Vignan Madanu" userId="97615f45-392d-4e83-a5db-ebdd704111d8" providerId="ADAL" clId="{0BACE8F4-5C83-4294-950F-7363F198394E}" dt="2020-04-28T06:26:23.084" v="880" actId="164"/>
          <ac:picMkLst>
            <pc:docMk/>
            <pc:sldMk cId="1858438413" sldId="2076136590"/>
            <ac:picMk id="89" creationId="{AE77B951-FC78-4334-9099-014F3B59F4E5}"/>
          </ac:picMkLst>
        </pc:picChg>
        <pc:picChg chg="add mod">
          <ac:chgData name="Bala Vignan Madanu" userId="97615f45-392d-4e83-a5db-ebdd704111d8" providerId="ADAL" clId="{0BACE8F4-5C83-4294-950F-7363F198394E}" dt="2020-04-28T06:26:23.084" v="880" actId="164"/>
          <ac:picMkLst>
            <pc:docMk/>
            <pc:sldMk cId="1858438413" sldId="2076136590"/>
            <ac:picMk id="90" creationId="{ACFFCFEF-8241-43F7-A6FC-CBBAD305123D}"/>
          </ac:picMkLst>
        </pc:picChg>
        <pc:picChg chg="add mod">
          <ac:chgData name="Bala Vignan Madanu" userId="97615f45-392d-4e83-a5db-ebdd704111d8" providerId="ADAL" clId="{0BACE8F4-5C83-4294-950F-7363F198394E}" dt="2020-04-28T06:26:23.084" v="880" actId="164"/>
          <ac:picMkLst>
            <pc:docMk/>
            <pc:sldMk cId="1858438413" sldId="2076136590"/>
            <ac:picMk id="102" creationId="{567D098F-4131-4A64-82D3-14BEE900C8D9}"/>
          </ac:picMkLst>
        </pc:picChg>
        <pc:picChg chg="add mod">
          <ac:chgData name="Bala Vignan Madanu" userId="97615f45-392d-4e83-a5db-ebdd704111d8" providerId="ADAL" clId="{0BACE8F4-5C83-4294-950F-7363F198394E}" dt="2020-04-28T06:26:23.084" v="880" actId="164"/>
          <ac:picMkLst>
            <pc:docMk/>
            <pc:sldMk cId="1858438413" sldId="2076136590"/>
            <ac:picMk id="103" creationId="{39088F40-AB8A-4313-A12F-D57E382D91C4}"/>
          </ac:picMkLst>
        </pc:picChg>
        <pc:picChg chg="add mod">
          <ac:chgData name="Bala Vignan Madanu" userId="97615f45-392d-4e83-a5db-ebdd704111d8" providerId="ADAL" clId="{0BACE8F4-5C83-4294-950F-7363F198394E}" dt="2020-04-28T06:26:23.084" v="880" actId="164"/>
          <ac:picMkLst>
            <pc:docMk/>
            <pc:sldMk cId="1858438413" sldId="2076136590"/>
            <ac:picMk id="114" creationId="{4137BA0F-E45C-487F-9FCF-8C7DBD9508F3}"/>
          </ac:picMkLst>
        </pc:picChg>
        <pc:picChg chg="add mod">
          <ac:chgData name="Bala Vignan Madanu" userId="97615f45-392d-4e83-a5db-ebdd704111d8" providerId="ADAL" clId="{0BACE8F4-5C83-4294-950F-7363F198394E}" dt="2020-04-28T06:26:23.084" v="880" actId="164"/>
          <ac:picMkLst>
            <pc:docMk/>
            <pc:sldMk cId="1858438413" sldId="2076136590"/>
            <ac:picMk id="115" creationId="{4EC0B83E-FB8A-42D8-B10E-1B94262C8AD9}"/>
          </ac:picMkLst>
        </pc:picChg>
        <pc:picChg chg="add mod">
          <ac:chgData name="Bala Vignan Madanu" userId="97615f45-392d-4e83-a5db-ebdd704111d8" providerId="ADAL" clId="{0BACE8F4-5C83-4294-950F-7363F198394E}" dt="2020-04-28T06:26:23.084" v="880" actId="164"/>
          <ac:picMkLst>
            <pc:docMk/>
            <pc:sldMk cId="1858438413" sldId="2076136590"/>
            <ac:picMk id="116" creationId="{A3E2822D-48ED-4069-ADAD-24D08919B15E}"/>
          </ac:picMkLst>
        </pc:picChg>
        <pc:picChg chg="add mod">
          <ac:chgData name="Bala Vignan Madanu" userId="97615f45-392d-4e83-a5db-ebdd704111d8" providerId="ADAL" clId="{0BACE8F4-5C83-4294-950F-7363F198394E}" dt="2020-04-28T06:26:23.084" v="880" actId="164"/>
          <ac:picMkLst>
            <pc:docMk/>
            <pc:sldMk cId="1858438413" sldId="2076136590"/>
            <ac:picMk id="117" creationId="{8A4452FB-E53D-4732-BD40-A090559206EC}"/>
          </ac:picMkLst>
        </pc:picChg>
        <pc:picChg chg="add mod">
          <ac:chgData name="Bala Vignan Madanu" userId="97615f45-392d-4e83-a5db-ebdd704111d8" providerId="ADAL" clId="{0BACE8F4-5C83-4294-950F-7363F198394E}" dt="2020-04-28T06:26:23.084" v="880" actId="164"/>
          <ac:picMkLst>
            <pc:docMk/>
            <pc:sldMk cId="1858438413" sldId="2076136590"/>
            <ac:picMk id="118" creationId="{0CEF0DC1-5DB2-468E-B528-7D9F1B60DB23}"/>
          </ac:picMkLst>
        </pc:picChg>
        <pc:cxnChg chg="del">
          <ac:chgData name="Bala Vignan Madanu" userId="97615f45-392d-4e83-a5db-ebdd704111d8" providerId="ADAL" clId="{0BACE8F4-5C83-4294-950F-7363F198394E}" dt="2020-04-28T06:24:26.734" v="856" actId="478"/>
          <ac:cxnSpMkLst>
            <pc:docMk/>
            <pc:sldMk cId="1858438413" sldId="2076136590"/>
            <ac:cxnSpMk id="12" creationId="{10E78B54-9DEC-4B53-B546-7394274617D3}"/>
          </ac:cxnSpMkLst>
        </pc:cxnChg>
        <pc:cxnChg chg="del">
          <ac:chgData name="Bala Vignan Madanu" userId="97615f45-392d-4e83-a5db-ebdd704111d8" providerId="ADAL" clId="{0BACE8F4-5C83-4294-950F-7363F198394E}" dt="2020-04-28T06:24:26.734" v="856" actId="478"/>
          <ac:cxnSpMkLst>
            <pc:docMk/>
            <pc:sldMk cId="1858438413" sldId="2076136590"/>
            <ac:cxnSpMk id="13" creationId="{14E3B756-3BB1-4755-9B21-8C77087869C0}"/>
          </ac:cxnSpMkLst>
        </pc:cxnChg>
        <pc:cxnChg chg="add mod">
          <ac:chgData name="Bala Vignan Madanu" userId="97615f45-392d-4e83-a5db-ebdd704111d8" providerId="ADAL" clId="{0BACE8F4-5C83-4294-950F-7363F198394E}" dt="2020-04-28T06:26:23.084" v="880" actId="164"/>
          <ac:cxnSpMkLst>
            <pc:docMk/>
            <pc:sldMk cId="1858438413" sldId="2076136590"/>
            <ac:cxnSpMk id="80" creationId="{D8D24F4D-C421-44D3-92AB-DCB6CDEE7677}"/>
          </ac:cxnSpMkLst>
        </pc:cxnChg>
        <pc:cxnChg chg="add mod">
          <ac:chgData name="Bala Vignan Madanu" userId="97615f45-392d-4e83-a5db-ebdd704111d8" providerId="ADAL" clId="{0BACE8F4-5C83-4294-950F-7363F198394E}" dt="2020-04-28T06:26:23.084" v="880" actId="164"/>
          <ac:cxnSpMkLst>
            <pc:docMk/>
            <pc:sldMk cId="1858438413" sldId="2076136590"/>
            <ac:cxnSpMk id="81" creationId="{C571D30C-6D6A-480E-A517-E84CAFCC382B}"/>
          </ac:cxnSpMkLst>
        </pc:cxnChg>
        <pc:cxnChg chg="add mod">
          <ac:chgData name="Bala Vignan Madanu" userId="97615f45-392d-4e83-a5db-ebdd704111d8" providerId="ADAL" clId="{0BACE8F4-5C83-4294-950F-7363F198394E}" dt="2020-04-28T06:26:23.084" v="880" actId="164"/>
          <ac:cxnSpMkLst>
            <pc:docMk/>
            <pc:sldMk cId="1858438413" sldId="2076136590"/>
            <ac:cxnSpMk id="83" creationId="{517FD4A5-5164-4958-B888-264499DAA632}"/>
          </ac:cxnSpMkLst>
        </pc:cxnChg>
        <pc:cxnChg chg="add mod">
          <ac:chgData name="Bala Vignan Madanu" userId="97615f45-392d-4e83-a5db-ebdd704111d8" providerId="ADAL" clId="{0BACE8F4-5C83-4294-950F-7363F198394E}" dt="2020-04-28T06:26:23.084" v="880" actId="164"/>
          <ac:cxnSpMkLst>
            <pc:docMk/>
            <pc:sldMk cId="1858438413" sldId="2076136590"/>
            <ac:cxnSpMk id="92" creationId="{89542D39-79A0-4522-80E8-677E50CD7F28}"/>
          </ac:cxnSpMkLst>
        </pc:cxnChg>
        <pc:cxnChg chg="add mod">
          <ac:chgData name="Bala Vignan Madanu" userId="97615f45-392d-4e83-a5db-ebdd704111d8" providerId="ADAL" clId="{0BACE8F4-5C83-4294-950F-7363F198394E}" dt="2020-04-28T06:26:23.084" v="880" actId="164"/>
          <ac:cxnSpMkLst>
            <pc:docMk/>
            <pc:sldMk cId="1858438413" sldId="2076136590"/>
            <ac:cxnSpMk id="93" creationId="{C30042DE-B2C5-499C-AEBB-A9141B42C62D}"/>
          </ac:cxnSpMkLst>
        </pc:cxnChg>
        <pc:cxnChg chg="add mod">
          <ac:chgData name="Bala Vignan Madanu" userId="97615f45-392d-4e83-a5db-ebdd704111d8" providerId="ADAL" clId="{0BACE8F4-5C83-4294-950F-7363F198394E}" dt="2020-04-28T06:26:23.084" v="880" actId="164"/>
          <ac:cxnSpMkLst>
            <pc:docMk/>
            <pc:sldMk cId="1858438413" sldId="2076136590"/>
            <ac:cxnSpMk id="101" creationId="{21CC9A51-30CE-40B2-8BDB-1F0681355E28}"/>
          </ac:cxnSpMkLst>
        </pc:cxnChg>
        <pc:cxnChg chg="add mod">
          <ac:chgData name="Bala Vignan Madanu" userId="97615f45-392d-4e83-a5db-ebdd704111d8" providerId="ADAL" clId="{0BACE8F4-5C83-4294-950F-7363F198394E}" dt="2020-04-28T06:26:23.084" v="880" actId="164"/>
          <ac:cxnSpMkLst>
            <pc:docMk/>
            <pc:sldMk cId="1858438413" sldId="2076136590"/>
            <ac:cxnSpMk id="108" creationId="{1A7A773A-DA8F-44AC-BBCA-DB94628280E1}"/>
          </ac:cxnSpMkLst>
        </pc:cxnChg>
        <pc:cxnChg chg="add mod">
          <ac:chgData name="Bala Vignan Madanu" userId="97615f45-392d-4e83-a5db-ebdd704111d8" providerId="ADAL" clId="{0BACE8F4-5C83-4294-950F-7363F198394E}" dt="2020-04-28T06:26:23.084" v="880" actId="164"/>
          <ac:cxnSpMkLst>
            <pc:docMk/>
            <pc:sldMk cId="1858438413" sldId="2076136590"/>
            <ac:cxnSpMk id="109" creationId="{6730A13C-3D51-4D46-A597-946484E80873}"/>
          </ac:cxnSpMkLst>
        </pc:cxnChg>
        <pc:cxnChg chg="add mod">
          <ac:chgData name="Bala Vignan Madanu" userId="97615f45-392d-4e83-a5db-ebdd704111d8" providerId="ADAL" clId="{0BACE8F4-5C83-4294-950F-7363F198394E}" dt="2020-04-28T06:26:23.084" v="880" actId="164"/>
          <ac:cxnSpMkLst>
            <pc:docMk/>
            <pc:sldMk cId="1858438413" sldId="2076136590"/>
            <ac:cxnSpMk id="110" creationId="{60352865-4030-4AB3-A36F-DACD3811B4BD}"/>
          </ac:cxnSpMkLst>
        </pc:cxnChg>
      </pc:sldChg>
      <pc:sldChg chg="addSp delSp modSp add modAnim">
        <pc:chgData name="Bala Vignan Madanu" userId="97615f45-392d-4e83-a5db-ebdd704111d8" providerId="ADAL" clId="{0BACE8F4-5C83-4294-950F-7363F198394E}" dt="2020-04-28T06:37:44.785" v="999" actId="1076"/>
        <pc:sldMkLst>
          <pc:docMk/>
          <pc:sldMk cId="3731623722" sldId="2076136591"/>
        </pc:sldMkLst>
        <pc:spChg chg="mod">
          <ac:chgData name="Bala Vignan Madanu" userId="97615f45-392d-4e83-a5db-ebdd704111d8" providerId="ADAL" clId="{0BACE8F4-5C83-4294-950F-7363F198394E}" dt="2020-04-28T06:31:47.255" v="952"/>
          <ac:spMkLst>
            <pc:docMk/>
            <pc:sldMk cId="3731623722" sldId="2076136591"/>
            <ac:spMk id="75" creationId="{070404B5-3375-4715-AA26-667FF3AC7DBF}"/>
          </ac:spMkLst>
        </pc:spChg>
        <pc:spChg chg="add del">
          <ac:chgData name="Bala Vignan Madanu" userId="97615f45-392d-4e83-a5db-ebdd704111d8" providerId="ADAL" clId="{0BACE8F4-5C83-4294-950F-7363F198394E}" dt="2020-04-28T06:32:09.773" v="958"/>
          <ac:spMkLst>
            <pc:docMk/>
            <pc:sldMk cId="3731623722" sldId="2076136591"/>
            <ac:spMk id="120" creationId="{309310A0-AB93-4F9C-A0B0-986209FEF765}"/>
          </ac:spMkLst>
        </pc:spChg>
        <pc:spChg chg="add del">
          <ac:chgData name="Bala Vignan Madanu" userId="97615f45-392d-4e83-a5db-ebdd704111d8" providerId="ADAL" clId="{0BACE8F4-5C83-4294-950F-7363F198394E}" dt="2020-04-28T06:32:09.773" v="958"/>
          <ac:spMkLst>
            <pc:docMk/>
            <pc:sldMk cId="3731623722" sldId="2076136591"/>
            <ac:spMk id="121" creationId="{3CAFB0DB-79DF-496C-8C0A-8837D1AAEAA8}"/>
          </ac:spMkLst>
        </pc:spChg>
        <pc:spChg chg="add del">
          <ac:chgData name="Bala Vignan Madanu" userId="97615f45-392d-4e83-a5db-ebdd704111d8" providerId="ADAL" clId="{0BACE8F4-5C83-4294-950F-7363F198394E}" dt="2020-04-28T06:32:09.773" v="958"/>
          <ac:spMkLst>
            <pc:docMk/>
            <pc:sldMk cId="3731623722" sldId="2076136591"/>
            <ac:spMk id="122" creationId="{38498701-0E0B-42CA-89B5-C2E41C439E97}"/>
          </ac:spMkLst>
        </pc:spChg>
        <pc:spChg chg="add del">
          <ac:chgData name="Bala Vignan Madanu" userId="97615f45-392d-4e83-a5db-ebdd704111d8" providerId="ADAL" clId="{0BACE8F4-5C83-4294-950F-7363F198394E}" dt="2020-04-28T06:32:09.773" v="958"/>
          <ac:spMkLst>
            <pc:docMk/>
            <pc:sldMk cId="3731623722" sldId="2076136591"/>
            <ac:spMk id="123" creationId="{40D8A0EE-7798-431B-93E7-8448ABFCB737}"/>
          </ac:spMkLst>
        </pc:spChg>
        <pc:spChg chg="add del">
          <ac:chgData name="Bala Vignan Madanu" userId="97615f45-392d-4e83-a5db-ebdd704111d8" providerId="ADAL" clId="{0BACE8F4-5C83-4294-950F-7363F198394E}" dt="2020-04-28T06:32:09.773" v="958"/>
          <ac:spMkLst>
            <pc:docMk/>
            <pc:sldMk cId="3731623722" sldId="2076136591"/>
            <ac:spMk id="124" creationId="{45B568A7-4CF4-4CD2-80EA-5062907D99F0}"/>
          </ac:spMkLst>
        </pc:spChg>
        <pc:spChg chg="add del">
          <ac:chgData name="Bala Vignan Madanu" userId="97615f45-392d-4e83-a5db-ebdd704111d8" providerId="ADAL" clId="{0BACE8F4-5C83-4294-950F-7363F198394E}" dt="2020-04-28T06:32:09.773" v="958"/>
          <ac:spMkLst>
            <pc:docMk/>
            <pc:sldMk cId="3731623722" sldId="2076136591"/>
            <ac:spMk id="125" creationId="{CE3D8843-B6F2-4383-9C38-00167866077A}"/>
          </ac:spMkLst>
        </pc:spChg>
        <pc:spChg chg="add mod">
          <ac:chgData name="Bala Vignan Madanu" userId="97615f45-392d-4e83-a5db-ebdd704111d8" providerId="ADAL" clId="{0BACE8F4-5C83-4294-950F-7363F198394E}" dt="2020-04-28T06:37:22.465" v="994" actId="207"/>
          <ac:spMkLst>
            <pc:docMk/>
            <pc:sldMk cId="3731623722" sldId="2076136591"/>
            <ac:spMk id="134" creationId="{513CCC1B-B857-45F8-8713-589ABFF039AD}"/>
          </ac:spMkLst>
        </pc:spChg>
        <pc:spChg chg="add mod">
          <ac:chgData name="Bala Vignan Madanu" userId="97615f45-392d-4e83-a5db-ebdd704111d8" providerId="ADAL" clId="{0BACE8F4-5C83-4294-950F-7363F198394E}" dt="2020-04-28T06:37:13.668" v="993" actId="207"/>
          <ac:spMkLst>
            <pc:docMk/>
            <pc:sldMk cId="3731623722" sldId="2076136591"/>
            <ac:spMk id="135" creationId="{66D563AE-C652-4FAD-9E0F-639928516112}"/>
          </ac:spMkLst>
        </pc:spChg>
        <pc:spChg chg="add mod">
          <ac:chgData name="Bala Vignan Madanu" userId="97615f45-392d-4e83-a5db-ebdd704111d8" providerId="ADAL" clId="{0BACE8F4-5C83-4294-950F-7363F198394E}" dt="2020-04-28T06:37:11.533" v="992" actId="207"/>
          <ac:spMkLst>
            <pc:docMk/>
            <pc:sldMk cId="3731623722" sldId="2076136591"/>
            <ac:spMk id="136" creationId="{A0EB0555-AAE6-4FF2-B540-B8FBE2D537BA}"/>
          </ac:spMkLst>
        </pc:spChg>
        <pc:spChg chg="add mod">
          <ac:chgData name="Bala Vignan Madanu" userId="97615f45-392d-4e83-a5db-ebdd704111d8" providerId="ADAL" clId="{0BACE8F4-5C83-4294-950F-7363F198394E}" dt="2020-04-28T06:37:42.145" v="998" actId="207"/>
          <ac:spMkLst>
            <pc:docMk/>
            <pc:sldMk cId="3731623722" sldId="2076136591"/>
            <ac:spMk id="137" creationId="{311AF6D5-0891-484C-B5E9-35AFB2F98162}"/>
          </ac:spMkLst>
        </pc:spChg>
        <pc:spChg chg="add mod">
          <ac:chgData name="Bala Vignan Madanu" userId="97615f45-392d-4e83-a5db-ebdd704111d8" providerId="ADAL" clId="{0BACE8F4-5C83-4294-950F-7363F198394E}" dt="2020-04-28T06:37:39.534" v="997" actId="207"/>
          <ac:spMkLst>
            <pc:docMk/>
            <pc:sldMk cId="3731623722" sldId="2076136591"/>
            <ac:spMk id="138" creationId="{15F8DCAF-01D0-433E-B258-C77887E3B559}"/>
          </ac:spMkLst>
        </pc:spChg>
        <pc:spChg chg="add mod">
          <ac:chgData name="Bala Vignan Madanu" userId="97615f45-392d-4e83-a5db-ebdd704111d8" providerId="ADAL" clId="{0BACE8F4-5C83-4294-950F-7363F198394E}" dt="2020-04-28T06:37:32.173" v="995" actId="207"/>
          <ac:spMkLst>
            <pc:docMk/>
            <pc:sldMk cId="3731623722" sldId="2076136591"/>
            <ac:spMk id="139" creationId="{05646618-04C8-42FC-9C68-EA2B3ED9F023}"/>
          </ac:spMkLst>
        </pc:spChg>
        <pc:grpChg chg="del">
          <ac:chgData name="Bala Vignan Madanu" userId="97615f45-392d-4e83-a5db-ebdd704111d8" providerId="ADAL" clId="{0BACE8F4-5C83-4294-950F-7363F198394E}" dt="2020-04-28T06:31:37.428" v="950" actId="478"/>
          <ac:grpSpMkLst>
            <pc:docMk/>
            <pc:sldMk cId="3731623722" sldId="2076136591"/>
            <ac:grpSpMk id="4" creationId="{CE650CE6-CFF7-406B-9752-A7F9735D7F92}"/>
          </ac:grpSpMkLst>
        </pc:grpChg>
        <pc:graphicFrameChg chg="add del">
          <ac:chgData name="Bala Vignan Madanu" userId="97615f45-392d-4e83-a5db-ebdd704111d8" providerId="ADAL" clId="{0BACE8F4-5C83-4294-950F-7363F198394E}" dt="2020-04-28T06:32:09.773" v="958"/>
          <ac:graphicFrameMkLst>
            <pc:docMk/>
            <pc:sldMk cId="3731623722" sldId="2076136591"/>
            <ac:graphicFrameMk id="119" creationId="{7D01A0CA-9C39-4676-8DED-E60A744ABB1A}"/>
          </ac:graphicFrameMkLst>
        </pc:graphicFrameChg>
        <pc:graphicFrameChg chg="add mod">
          <ac:chgData name="Bala Vignan Madanu" userId="97615f45-392d-4e83-a5db-ebdd704111d8" providerId="ADAL" clId="{0BACE8F4-5C83-4294-950F-7363F198394E}" dt="2020-04-28T06:36:37.873" v="990" actId="404"/>
          <ac:graphicFrameMkLst>
            <pc:docMk/>
            <pc:sldMk cId="3731623722" sldId="2076136591"/>
            <ac:graphicFrameMk id="133" creationId="{ACFD16BD-A211-48DA-BB97-667A41591843}"/>
          </ac:graphicFrameMkLst>
        </pc:graphicFrameChg>
        <pc:picChg chg="add del">
          <ac:chgData name="Bala Vignan Madanu" userId="97615f45-392d-4e83-a5db-ebdd704111d8" providerId="ADAL" clId="{0BACE8F4-5C83-4294-950F-7363F198394E}" dt="2020-04-28T06:32:09.773" v="958"/>
          <ac:picMkLst>
            <pc:docMk/>
            <pc:sldMk cId="3731623722" sldId="2076136591"/>
            <ac:picMk id="126" creationId="{968325FD-65EC-4B86-ACEF-D680828D7D35}"/>
          </ac:picMkLst>
        </pc:picChg>
        <pc:picChg chg="add del">
          <ac:chgData name="Bala Vignan Madanu" userId="97615f45-392d-4e83-a5db-ebdd704111d8" providerId="ADAL" clId="{0BACE8F4-5C83-4294-950F-7363F198394E}" dt="2020-04-28T06:32:09.773" v="958"/>
          <ac:picMkLst>
            <pc:docMk/>
            <pc:sldMk cId="3731623722" sldId="2076136591"/>
            <ac:picMk id="127" creationId="{96019167-4E82-43E6-A0F6-F065A5B2B191}"/>
          </ac:picMkLst>
        </pc:picChg>
        <pc:picChg chg="add del">
          <ac:chgData name="Bala Vignan Madanu" userId="97615f45-392d-4e83-a5db-ebdd704111d8" providerId="ADAL" clId="{0BACE8F4-5C83-4294-950F-7363F198394E}" dt="2020-04-28T06:32:09.773" v="958"/>
          <ac:picMkLst>
            <pc:docMk/>
            <pc:sldMk cId="3731623722" sldId="2076136591"/>
            <ac:picMk id="128" creationId="{21889F1B-B953-42A7-B17A-0115F7E5AFE3}"/>
          </ac:picMkLst>
        </pc:picChg>
        <pc:picChg chg="add del">
          <ac:chgData name="Bala Vignan Madanu" userId="97615f45-392d-4e83-a5db-ebdd704111d8" providerId="ADAL" clId="{0BACE8F4-5C83-4294-950F-7363F198394E}" dt="2020-04-28T06:32:09.773" v="958"/>
          <ac:picMkLst>
            <pc:docMk/>
            <pc:sldMk cId="3731623722" sldId="2076136591"/>
            <ac:picMk id="129" creationId="{8A06EF72-0616-48AE-B1F0-7B6EEEA782DB}"/>
          </ac:picMkLst>
        </pc:picChg>
        <pc:picChg chg="add del">
          <ac:chgData name="Bala Vignan Madanu" userId="97615f45-392d-4e83-a5db-ebdd704111d8" providerId="ADAL" clId="{0BACE8F4-5C83-4294-950F-7363F198394E}" dt="2020-04-28T06:32:09.773" v="958"/>
          <ac:picMkLst>
            <pc:docMk/>
            <pc:sldMk cId="3731623722" sldId="2076136591"/>
            <ac:picMk id="130" creationId="{0CFBFAF3-953F-4CE8-8D33-7367F14A4440}"/>
          </ac:picMkLst>
        </pc:picChg>
        <pc:picChg chg="add del">
          <ac:chgData name="Bala Vignan Madanu" userId="97615f45-392d-4e83-a5db-ebdd704111d8" providerId="ADAL" clId="{0BACE8F4-5C83-4294-950F-7363F198394E}" dt="2020-04-28T06:32:09.773" v="958"/>
          <ac:picMkLst>
            <pc:docMk/>
            <pc:sldMk cId="3731623722" sldId="2076136591"/>
            <ac:picMk id="131" creationId="{5A061D8E-A9E0-40FB-BC0E-812E66E4D30B}"/>
          </ac:picMkLst>
        </pc:picChg>
        <pc:picChg chg="add del">
          <ac:chgData name="Bala Vignan Madanu" userId="97615f45-392d-4e83-a5db-ebdd704111d8" providerId="ADAL" clId="{0BACE8F4-5C83-4294-950F-7363F198394E}" dt="2020-04-28T06:32:09.773" v="958"/>
          <ac:picMkLst>
            <pc:docMk/>
            <pc:sldMk cId="3731623722" sldId="2076136591"/>
            <ac:picMk id="132" creationId="{86C0CE4F-99AF-4E26-A8A9-AD3EB3A3892B}"/>
          </ac:picMkLst>
        </pc:picChg>
        <pc:picChg chg="add mod">
          <ac:chgData name="Bala Vignan Madanu" userId="97615f45-392d-4e83-a5db-ebdd704111d8" providerId="ADAL" clId="{0BACE8F4-5C83-4294-950F-7363F198394E}" dt="2020-04-28T06:37:44.785" v="999" actId="1076"/>
          <ac:picMkLst>
            <pc:docMk/>
            <pc:sldMk cId="3731623722" sldId="2076136591"/>
            <ac:picMk id="140" creationId="{C93A271D-8ACD-4D4A-8449-93DD58FE9347}"/>
          </ac:picMkLst>
        </pc:picChg>
        <pc:picChg chg="add mod">
          <ac:chgData name="Bala Vignan Madanu" userId="97615f45-392d-4e83-a5db-ebdd704111d8" providerId="ADAL" clId="{0BACE8F4-5C83-4294-950F-7363F198394E}" dt="2020-04-28T06:32:18.362" v="961" actId="14100"/>
          <ac:picMkLst>
            <pc:docMk/>
            <pc:sldMk cId="3731623722" sldId="2076136591"/>
            <ac:picMk id="141" creationId="{333A175B-4635-4D8F-9B0C-9B98C4CFF6E2}"/>
          </ac:picMkLst>
        </pc:picChg>
        <pc:picChg chg="add mod">
          <ac:chgData name="Bala Vignan Madanu" userId="97615f45-392d-4e83-a5db-ebdd704111d8" providerId="ADAL" clId="{0BACE8F4-5C83-4294-950F-7363F198394E}" dt="2020-04-28T06:32:18.362" v="961" actId="14100"/>
          <ac:picMkLst>
            <pc:docMk/>
            <pc:sldMk cId="3731623722" sldId="2076136591"/>
            <ac:picMk id="142" creationId="{BDBBF5EA-2A72-4C24-B3A4-E10BEFA96372}"/>
          </ac:picMkLst>
        </pc:picChg>
        <pc:picChg chg="add mod">
          <ac:chgData name="Bala Vignan Madanu" userId="97615f45-392d-4e83-a5db-ebdd704111d8" providerId="ADAL" clId="{0BACE8F4-5C83-4294-950F-7363F198394E}" dt="2020-04-28T06:32:18.362" v="961" actId="14100"/>
          <ac:picMkLst>
            <pc:docMk/>
            <pc:sldMk cId="3731623722" sldId="2076136591"/>
            <ac:picMk id="143" creationId="{4B2A99E6-2A2F-437C-B20D-D782CF42CA4B}"/>
          </ac:picMkLst>
        </pc:picChg>
        <pc:picChg chg="add mod">
          <ac:chgData name="Bala Vignan Madanu" userId="97615f45-392d-4e83-a5db-ebdd704111d8" providerId="ADAL" clId="{0BACE8F4-5C83-4294-950F-7363F198394E}" dt="2020-04-28T06:32:18.362" v="961" actId="14100"/>
          <ac:picMkLst>
            <pc:docMk/>
            <pc:sldMk cId="3731623722" sldId="2076136591"/>
            <ac:picMk id="144" creationId="{32A9555B-AACD-4B1C-A048-E2E126BDB2C3}"/>
          </ac:picMkLst>
        </pc:picChg>
        <pc:picChg chg="add mod">
          <ac:chgData name="Bala Vignan Madanu" userId="97615f45-392d-4e83-a5db-ebdd704111d8" providerId="ADAL" clId="{0BACE8F4-5C83-4294-950F-7363F198394E}" dt="2020-04-28T06:32:18.362" v="961" actId="14100"/>
          <ac:picMkLst>
            <pc:docMk/>
            <pc:sldMk cId="3731623722" sldId="2076136591"/>
            <ac:picMk id="145" creationId="{F8B35B54-F483-491B-B219-557BF064A6B1}"/>
          </ac:picMkLst>
        </pc:picChg>
        <pc:picChg chg="add mod">
          <ac:chgData name="Bala Vignan Madanu" userId="97615f45-392d-4e83-a5db-ebdd704111d8" providerId="ADAL" clId="{0BACE8F4-5C83-4294-950F-7363F198394E}" dt="2020-04-28T06:32:18.362" v="961" actId="14100"/>
          <ac:picMkLst>
            <pc:docMk/>
            <pc:sldMk cId="3731623722" sldId="2076136591"/>
            <ac:picMk id="146" creationId="{8C08BC37-75E4-4D40-B173-6D79DE48FCA3}"/>
          </ac:picMkLst>
        </pc:picChg>
        <pc:cxnChg chg="mod">
          <ac:chgData name="Bala Vignan Madanu" userId="97615f45-392d-4e83-a5db-ebdd704111d8" providerId="ADAL" clId="{0BACE8F4-5C83-4294-950F-7363F198394E}" dt="2020-04-28T06:31:37.428" v="950" actId="478"/>
          <ac:cxnSpMkLst>
            <pc:docMk/>
            <pc:sldMk cId="3731623722" sldId="2076136591"/>
            <ac:cxnSpMk id="101" creationId="{21CC9A51-30CE-40B2-8BDB-1F0681355E28}"/>
          </ac:cxnSpMkLst>
        </pc:cxnChg>
      </pc:sldChg>
      <pc:sldChg chg="addSp modSp add">
        <pc:chgData name="Bala Vignan Madanu" userId="97615f45-392d-4e83-a5db-ebdd704111d8" providerId="ADAL" clId="{0BACE8F4-5C83-4294-950F-7363F198394E}" dt="2020-04-28T06:39:39.831" v="1035"/>
        <pc:sldMkLst>
          <pc:docMk/>
          <pc:sldMk cId="2728490253" sldId="2076136592"/>
        </pc:sldMkLst>
        <pc:spChg chg="mod">
          <ac:chgData name="Bala Vignan Madanu" userId="97615f45-392d-4e83-a5db-ebdd704111d8" providerId="ADAL" clId="{0BACE8F4-5C83-4294-950F-7363F198394E}" dt="2020-04-28T06:38:38.635" v="1034" actId="20577"/>
          <ac:spMkLst>
            <pc:docMk/>
            <pc:sldMk cId="2728490253" sldId="2076136592"/>
            <ac:spMk id="2" creationId="{12460E57-67A5-44D4-9139-3880DC42ACD5}"/>
          </ac:spMkLst>
        </pc:spChg>
        <pc:spChg chg="add">
          <ac:chgData name="Bala Vignan Madanu" userId="97615f45-392d-4e83-a5db-ebdd704111d8" providerId="ADAL" clId="{0BACE8F4-5C83-4294-950F-7363F198394E}" dt="2020-04-28T06:39:39.831" v="1035"/>
          <ac:spMkLst>
            <pc:docMk/>
            <pc:sldMk cId="2728490253" sldId="2076136592"/>
            <ac:spMk id="4" creationId="{55EE8BBA-95DF-4BDD-84F7-A2642696ACE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0E66D-1124-4D90-8CE6-02220F9F0311}"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FDEC4F5B-F033-4236-A74F-8D0965C567C3}">
      <dgm:prSet phldrT="[Text]" custT="1"/>
      <dgm:spPr>
        <a:xfrm>
          <a:off x="5138630" y="2265481"/>
          <a:ext cx="2674090" cy="2667789"/>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400" dirty="0">
              <a:solidFill>
                <a:srgbClr val="FFC000"/>
              </a:solidFill>
              <a:latin typeface="Calibri" panose="020F0502020204030204"/>
              <a:ea typeface="+mn-ea"/>
              <a:cs typeface="+mn-cs"/>
            </a:rPr>
            <a:t>P2P</a:t>
          </a:r>
        </a:p>
      </dgm:t>
    </dgm:pt>
    <dgm:pt modelId="{327C2FA5-E7FC-41BA-994B-B667D97CC89A}" type="sibTrans" cxnId="{1D95ADED-BC33-46B5-8829-A080E786F48D}">
      <dgm:prSet/>
      <dgm:spPr/>
      <dgm:t>
        <a:bodyPr/>
        <a:lstStyle/>
        <a:p>
          <a:endParaRPr lang="en-US"/>
        </a:p>
      </dgm:t>
    </dgm:pt>
    <dgm:pt modelId="{733404D6-DEB6-43AF-954C-F785AAA1588C}" type="parTrans" cxnId="{1D95ADED-BC33-46B5-8829-A080E786F48D}">
      <dgm:prSet/>
      <dgm:spPr/>
      <dgm:t>
        <a:bodyPr/>
        <a:lstStyle/>
        <a:p>
          <a:endParaRPr lang="en-US"/>
        </a:p>
      </dgm:t>
    </dgm:pt>
    <dgm:pt modelId="{A9C89A8A-A9F2-4EC3-84A3-54DFF41FF2EF}">
      <dgm:prSet phldrT="[Text]"/>
      <dgm:spPr>
        <a:xfrm>
          <a:off x="5657647" y="2488"/>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rgbClr val="FFC000"/>
              </a:solidFill>
              <a:latin typeface="Calibri" panose="020F0502020204030204"/>
              <a:ea typeface="+mn-ea"/>
              <a:cs typeface="+mn-cs"/>
            </a:rPr>
            <a:t>Agent </a:t>
          </a:r>
          <a:r>
            <a:rPr lang="en-US" dirty="0">
              <a:solidFill>
                <a:sysClr val="window" lastClr="FFFFFF"/>
              </a:solidFill>
              <a:latin typeface="Calibri" panose="020F0502020204030204"/>
              <a:ea typeface="+mn-ea"/>
              <a:cs typeface="+mn-cs"/>
            </a:rPr>
            <a:t>Triggers a bot via Keystroke</a:t>
          </a:r>
        </a:p>
      </dgm:t>
    </dgm:pt>
    <dgm:pt modelId="{8015181D-C3B9-4C46-8A8E-A518C6388604}" type="sibTrans" cxnId="{ACE737E5-C32F-404F-84C8-03AEE7B7A5C3}">
      <dgm:prSet/>
      <dgm:spPr>
        <a:xfrm>
          <a:off x="3794221" y="824366"/>
          <a:ext cx="5498140" cy="5498140"/>
        </a:xfrm>
        <a:prstGeom prst="blockArc">
          <a:avLst>
            <a:gd name="adj1" fmla="val 16200000"/>
            <a:gd name="adj2" fmla="val 20520000"/>
            <a:gd name="adj3" fmla="val 4639"/>
          </a:avLst>
        </a:prstGeom>
        <a:solidFill>
          <a:srgbClr val="4472C4">
            <a:tint val="60000"/>
            <a:hueOff val="0"/>
            <a:satOff val="0"/>
            <a:lumOff val="0"/>
            <a:alphaOff val="0"/>
          </a:srgbClr>
        </a:solidFill>
        <a:ln>
          <a:noFill/>
        </a:ln>
        <a:effectLst/>
      </dgm:spPr>
      <dgm:t>
        <a:bodyPr/>
        <a:lstStyle/>
        <a:p>
          <a:endParaRPr lang="en-US"/>
        </a:p>
      </dgm:t>
    </dgm:pt>
    <dgm:pt modelId="{641A38A6-6F5A-4CD7-8FB7-E08D772EA060}" type="parTrans" cxnId="{ACE737E5-C32F-404F-84C8-03AEE7B7A5C3}">
      <dgm:prSet/>
      <dgm:spPr/>
      <dgm:t>
        <a:bodyPr/>
        <a:lstStyle/>
        <a:p>
          <a:endParaRPr lang="en-US"/>
        </a:p>
      </dgm:t>
    </dgm:pt>
    <dgm:pt modelId="{FEF9A23D-8D8E-495D-9739-2CD9F6F6C8C3}">
      <dgm:prSet phldrT="[Text]" custT="1"/>
      <dgm:spPr>
        <a:xfrm>
          <a:off x="8211523" y="1857987"/>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800" kern="1200" dirty="0">
              <a:solidFill>
                <a:srgbClr val="FFC000"/>
              </a:solidFill>
              <a:latin typeface="Calibri" panose="020F0502020204030204"/>
              <a:ea typeface="+mn-ea"/>
              <a:cs typeface="+mn-cs"/>
            </a:rPr>
            <a:t>Agent fills </a:t>
          </a:r>
          <a:r>
            <a:rPr lang="en-US" sz="1800" kern="1200" dirty="0">
              <a:solidFill>
                <a:sysClr val="window" lastClr="FFFFFF"/>
              </a:solidFill>
              <a:latin typeface="Calibri" panose="020F0502020204030204"/>
              <a:ea typeface="+mn-ea"/>
              <a:cs typeface="+mn-cs"/>
            </a:rPr>
            <a:t>Login credentials  via Interactive Form</a:t>
          </a:r>
          <a:endParaRPr lang="en-US" sz="1800" kern="1200" dirty="0">
            <a:solidFill>
              <a:prstClr val="white"/>
            </a:solidFill>
            <a:latin typeface="Calibri" panose="020F0502020204030204"/>
            <a:ea typeface="+mn-ea"/>
            <a:cs typeface="+mn-cs"/>
          </a:endParaRPr>
        </a:p>
      </dgm:t>
    </dgm:pt>
    <dgm:pt modelId="{3CD9279A-BCF3-4D1F-80E7-F07CEF299D7C}" type="sibTrans" cxnId="{65025F25-49EB-49FD-A67D-1B825E06FAC5}">
      <dgm:prSet/>
      <dgm:spPr>
        <a:xfrm>
          <a:off x="3794221" y="824366"/>
          <a:ext cx="5498140" cy="5498140"/>
        </a:xfrm>
        <a:prstGeom prst="blockArc">
          <a:avLst>
            <a:gd name="adj1" fmla="val 20520000"/>
            <a:gd name="adj2" fmla="val 3240000"/>
            <a:gd name="adj3" fmla="val 4639"/>
          </a:avLst>
        </a:prstGeom>
        <a:solidFill>
          <a:srgbClr val="4472C4">
            <a:tint val="60000"/>
            <a:hueOff val="0"/>
            <a:satOff val="0"/>
            <a:lumOff val="0"/>
            <a:alphaOff val="0"/>
          </a:srgbClr>
        </a:solidFill>
        <a:ln>
          <a:noFill/>
        </a:ln>
        <a:effectLst/>
      </dgm:spPr>
      <dgm:t>
        <a:bodyPr/>
        <a:lstStyle/>
        <a:p>
          <a:endParaRPr lang="en-US"/>
        </a:p>
      </dgm:t>
    </dgm:pt>
    <dgm:pt modelId="{4BB40CF6-EAB8-48A5-832F-944334D50A83}" type="parTrans" cxnId="{65025F25-49EB-49FD-A67D-1B825E06FAC5}">
      <dgm:prSet/>
      <dgm:spPr/>
      <dgm:t>
        <a:bodyPr/>
        <a:lstStyle/>
        <a:p>
          <a:endParaRPr lang="en-US"/>
        </a:p>
      </dgm:t>
    </dgm:pt>
    <dgm:pt modelId="{7A61BC77-9EDF-44C1-91FD-11929A7DF0FE}">
      <dgm:prSet phldrT="[Text]"/>
      <dgm:spPr>
        <a:xfrm>
          <a:off x="7236029" y="4860248"/>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rgbClr val="FFC000"/>
              </a:solidFill>
              <a:latin typeface="Calibri" panose="020F0502020204030204"/>
              <a:ea typeface="+mn-ea"/>
              <a:cs typeface="+mn-cs"/>
            </a:rPr>
            <a:t>Remote Machine </a:t>
          </a:r>
          <a:r>
            <a:rPr lang="en-US" dirty="0">
              <a:solidFill>
                <a:sysClr val="window" lastClr="FFFFFF"/>
              </a:solidFill>
              <a:latin typeface="Calibri" panose="020F0502020204030204"/>
              <a:ea typeface="+mn-ea"/>
              <a:cs typeface="+mn-cs"/>
            </a:rPr>
            <a:t>Bot Execution Begins</a:t>
          </a:r>
        </a:p>
      </dgm:t>
    </dgm:pt>
    <dgm:pt modelId="{0661D890-8F78-43A4-ADF9-5907E2B13AA3}" type="sibTrans" cxnId="{74345F0B-5704-4663-BCD7-AF4CA7A01B5D}">
      <dgm:prSet/>
      <dgm:spPr>
        <a:xfrm>
          <a:off x="3794221" y="824366"/>
          <a:ext cx="5498140" cy="5498140"/>
        </a:xfrm>
        <a:prstGeom prst="blockArc">
          <a:avLst>
            <a:gd name="adj1" fmla="val 3240000"/>
            <a:gd name="adj2" fmla="val 7560000"/>
            <a:gd name="adj3" fmla="val 4639"/>
          </a:avLst>
        </a:prstGeom>
        <a:solidFill>
          <a:srgbClr val="4472C4">
            <a:tint val="60000"/>
            <a:hueOff val="0"/>
            <a:satOff val="0"/>
            <a:lumOff val="0"/>
            <a:alphaOff val="0"/>
          </a:srgbClr>
        </a:solidFill>
        <a:ln>
          <a:noFill/>
        </a:ln>
        <a:effectLst/>
      </dgm:spPr>
      <dgm:t>
        <a:bodyPr/>
        <a:lstStyle/>
        <a:p>
          <a:endParaRPr lang="en-US"/>
        </a:p>
      </dgm:t>
    </dgm:pt>
    <dgm:pt modelId="{13A53535-5C80-44A6-B6CB-9389FB1E0C72}" type="parTrans" cxnId="{74345F0B-5704-4663-BCD7-AF4CA7A01B5D}">
      <dgm:prSet/>
      <dgm:spPr/>
      <dgm:t>
        <a:bodyPr/>
        <a:lstStyle/>
        <a:p>
          <a:endParaRPr lang="en-US"/>
        </a:p>
      </dgm:t>
    </dgm:pt>
    <dgm:pt modelId="{7D7DD222-3501-48F4-A773-1F2F609CCC86}">
      <dgm:prSet phldrT="[Text]"/>
      <dgm:spPr>
        <a:xfrm>
          <a:off x="4079265" y="4860248"/>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rgbClr val="FFC000"/>
              </a:solidFill>
              <a:latin typeface="Calibri" panose="020F0502020204030204"/>
              <a:ea typeface="+mn-ea"/>
              <a:cs typeface="+mn-cs"/>
            </a:rPr>
            <a:t>AI Sense </a:t>
          </a:r>
          <a:r>
            <a:rPr lang="en-US">
              <a:solidFill>
                <a:sysClr val="window" lastClr="FFFFFF"/>
              </a:solidFill>
              <a:latin typeface="Calibri" panose="020F0502020204030204"/>
              <a:ea typeface="+mn-ea"/>
              <a:cs typeface="+mn-cs"/>
            </a:rPr>
            <a:t>to work on </a:t>
          </a:r>
          <a:r>
            <a:rPr lang="en-US">
              <a:solidFill>
                <a:srgbClr val="FFC000"/>
              </a:solidFill>
              <a:latin typeface="Calibri" panose="020F0502020204030204"/>
              <a:ea typeface="+mn-ea"/>
              <a:cs typeface="+mn-cs"/>
            </a:rPr>
            <a:t>SAP</a:t>
          </a:r>
          <a:r>
            <a:rPr lang="en-US">
              <a:solidFill>
                <a:sysClr val="window" lastClr="FFFFFF"/>
              </a:solidFill>
              <a:latin typeface="Calibri" panose="020F0502020204030204"/>
              <a:ea typeface="+mn-ea"/>
              <a:cs typeface="+mn-cs"/>
            </a:rPr>
            <a:t> under </a:t>
          </a:r>
          <a:r>
            <a:rPr lang="en-US">
              <a:solidFill>
                <a:srgbClr val="FFC000"/>
              </a:solidFill>
              <a:latin typeface="Calibri" panose="020F0502020204030204"/>
              <a:ea typeface="+mn-ea"/>
              <a:cs typeface="+mn-cs"/>
            </a:rPr>
            <a:t>Citrix Machine</a:t>
          </a:r>
          <a:endParaRPr lang="en-US" dirty="0">
            <a:solidFill>
              <a:srgbClr val="FFC000"/>
            </a:solidFill>
            <a:latin typeface="Calibri" panose="020F0502020204030204"/>
            <a:ea typeface="+mn-ea"/>
            <a:cs typeface="+mn-cs"/>
          </a:endParaRPr>
        </a:p>
      </dgm:t>
    </dgm:pt>
    <dgm:pt modelId="{FF72D842-629B-405C-9ADE-B35E62412509}" type="sibTrans" cxnId="{FCDC9C3F-5812-4F9B-8F34-C592344E714A}">
      <dgm:prSet/>
      <dgm:spPr>
        <a:xfrm>
          <a:off x="3794221" y="824366"/>
          <a:ext cx="5498140" cy="5498140"/>
        </a:xfrm>
        <a:prstGeom prst="blockArc">
          <a:avLst>
            <a:gd name="adj1" fmla="val 7560000"/>
            <a:gd name="adj2" fmla="val 11880000"/>
            <a:gd name="adj3" fmla="val 4639"/>
          </a:avLst>
        </a:prstGeom>
        <a:solidFill>
          <a:srgbClr val="4472C4">
            <a:tint val="60000"/>
            <a:hueOff val="0"/>
            <a:satOff val="0"/>
            <a:lumOff val="0"/>
            <a:alphaOff val="0"/>
          </a:srgbClr>
        </a:solidFill>
        <a:ln>
          <a:noFill/>
        </a:ln>
        <a:effectLst/>
      </dgm:spPr>
      <dgm:t>
        <a:bodyPr/>
        <a:lstStyle/>
        <a:p>
          <a:endParaRPr lang="en-US"/>
        </a:p>
      </dgm:t>
    </dgm:pt>
    <dgm:pt modelId="{A01154F1-F20F-43A9-A954-BB5203309A65}" type="parTrans" cxnId="{FCDC9C3F-5812-4F9B-8F34-C592344E714A}">
      <dgm:prSet/>
      <dgm:spPr/>
      <dgm:t>
        <a:bodyPr/>
        <a:lstStyle/>
        <a:p>
          <a:endParaRPr lang="en-US"/>
        </a:p>
      </dgm:t>
    </dgm:pt>
    <dgm:pt modelId="{FB2A7E25-98C2-4BCF-A874-141A4E779E4B}">
      <dgm:prSet phldrT="[Text]"/>
      <dgm:spPr>
        <a:xfrm>
          <a:off x="3103771" y="1857987"/>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a:solidFill>
                <a:sysClr val="window" lastClr="FFFFFF"/>
              </a:solidFill>
              <a:latin typeface="Calibri" panose="020F0502020204030204"/>
              <a:ea typeface="+mn-ea"/>
              <a:cs typeface="+mn-cs"/>
            </a:rPr>
            <a:t>Auto</a:t>
          </a:r>
          <a:r>
            <a:rPr lang="en-US">
              <a:solidFill>
                <a:srgbClr val="FFC000"/>
              </a:solidFill>
              <a:latin typeface="Calibri" panose="020F0502020204030204"/>
              <a:ea typeface="+mn-ea"/>
              <a:cs typeface="+mn-cs"/>
            </a:rPr>
            <a:t> Update Form</a:t>
          </a:r>
          <a:endParaRPr lang="en-US" dirty="0">
            <a:solidFill>
              <a:srgbClr val="FFC000"/>
            </a:solidFill>
            <a:latin typeface="Calibri" panose="020F0502020204030204"/>
            <a:ea typeface="+mn-ea"/>
            <a:cs typeface="+mn-cs"/>
          </a:endParaRPr>
        </a:p>
      </dgm:t>
    </dgm:pt>
    <dgm:pt modelId="{499BBC09-C198-40E1-9685-B8B1510D41CB}" type="sibTrans" cxnId="{11386BAC-15A7-4E63-A79D-39245C6EB370}">
      <dgm:prSet/>
      <dgm:spPr>
        <a:xfrm>
          <a:off x="3794221" y="824366"/>
          <a:ext cx="5498140" cy="5498140"/>
        </a:xfrm>
        <a:prstGeom prst="blockArc">
          <a:avLst>
            <a:gd name="adj1" fmla="val 11880000"/>
            <a:gd name="adj2" fmla="val 16200000"/>
            <a:gd name="adj3" fmla="val 4639"/>
          </a:avLst>
        </a:prstGeom>
        <a:solidFill>
          <a:srgbClr val="4472C4">
            <a:tint val="60000"/>
            <a:hueOff val="0"/>
            <a:satOff val="0"/>
            <a:lumOff val="0"/>
            <a:alphaOff val="0"/>
          </a:srgbClr>
        </a:solidFill>
        <a:ln>
          <a:noFill/>
        </a:ln>
        <a:effectLst/>
      </dgm:spPr>
      <dgm:t>
        <a:bodyPr/>
        <a:lstStyle/>
        <a:p>
          <a:endParaRPr lang="en-US"/>
        </a:p>
      </dgm:t>
    </dgm:pt>
    <dgm:pt modelId="{5C76D103-00D4-472E-945F-06F6EBC597A7}" type="parTrans" cxnId="{11386BAC-15A7-4E63-A79D-39245C6EB370}">
      <dgm:prSet/>
      <dgm:spPr/>
      <dgm:t>
        <a:bodyPr/>
        <a:lstStyle/>
        <a:p>
          <a:endParaRPr lang="en-US"/>
        </a:p>
      </dgm:t>
    </dgm:pt>
    <dgm:pt modelId="{A0A8C772-26B6-4B3F-975E-F8B48F317350}" type="pres">
      <dgm:prSet presAssocID="{F480E66D-1124-4D90-8CE6-02220F9F0311}" presName="Name0" presStyleCnt="0">
        <dgm:presLayoutVars>
          <dgm:chMax val="1"/>
          <dgm:dir/>
          <dgm:animLvl val="ctr"/>
          <dgm:resizeHandles val="exact"/>
        </dgm:presLayoutVars>
      </dgm:prSet>
      <dgm:spPr/>
    </dgm:pt>
    <dgm:pt modelId="{009371C7-3C7C-4366-83D4-DBE67474C3D9}" type="pres">
      <dgm:prSet presAssocID="{FDEC4F5B-F033-4236-A74F-8D0965C567C3}" presName="centerShape" presStyleLbl="node0" presStyleIdx="0" presStyleCnt="1" custScaleX="105678" custScaleY="105429" custLinFactNeighborX="-1259" custLinFactNeighborY="483"/>
      <dgm:spPr/>
    </dgm:pt>
    <dgm:pt modelId="{7F462384-5180-4085-A48B-5BCAFC3F4FC5}" type="pres">
      <dgm:prSet presAssocID="{A9C89A8A-A9F2-4EC3-84A3-54DFF41FF2EF}" presName="node" presStyleLbl="node1" presStyleIdx="0" presStyleCnt="5">
        <dgm:presLayoutVars>
          <dgm:bulletEnabled val="1"/>
        </dgm:presLayoutVars>
      </dgm:prSet>
      <dgm:spPr/>
    </dgm:pt>
    <dgm:pt modelId="{889F2A28-7379-40C5-A459-94CEE72B72F8}" type="pres">
      <dgm:prSet presAssocID="{A9C89A8A-A9F2-4EC3-84A3-54DFF41FF2EF}" presName="dummy" presStyleCnt="0"/>
      <dgm:spPr/>
    </dgm:pt>
    <dgm:pt modelId="{C6CB3944-F81E-413F-A0B0-5199353D09DE}" type="pres">
      <dgm:prSet presAssocID="{8015181D-C3B9-4C46-8A8E-A518C6388604}" presName="sibTrans" presStyleLbl="sibTrans2D1" presStyleIdx="0" presStyleCnt="5"/>
      <dgm:spPr/>
    </dgm:pt>
    <dgm:pt modelId="{E3D62095-AE51-4B40-A2CA-C6CF955634D3}" type="pres">
      <dgm:prSet presAssocID="{FEF9A23D-8D8E-495D-9739-2CD9F6F6C8C3}" presName="node" presStyleLbl="node1" presStyleIdx="1" presStyleCnt="5">
        <dgm:presLayoutVars>
          <dgm:bulletEnabled val="1"/>
        </dgm:presLayoutVars>
      </dgm:prSet>
      <dgm:spPr/>
    </dgm:pt>
    <dgm:pt modelId="{62F64C09-813D-4860-B599-A5A78267A8CD}" type="pres">
      <dgm:prSet presAssocID="{FEF9A23D-8D8E-495D-9739-2CD9F6F6C8C3}" presName="dummy" presStyleCnt="0"/>
      <dgm:spPr/>
    </dgm:pt>
    <dgm:pt modelId="{7E9AB45C-9997-4B2C-B6DE-8C96EB74312C}" type="pres">
      <dgm:prSet presAssocID="{3CD9279A-BCF3-4D1F-80E7-F07CEF299D7C}" presName="sibTrans" presStyleLbl="sibTrans2D1" presStyleIdx="1" presStyleCnt="5"/>
      <dgm:spPr/>
    </dgm:pt>
    <dgm:pt modelId="{1AC26457-CAF7-4167-817E-4769F690B2A8}" type="pres">
      <dgm:prSet presAssocID="{7A61BC77-9EDF-44C1-91FD-11929A7DF0FE}" presName="node" presStyleLbl="node1" presStyleIdx="2" presStyleCnt="5">
        <dgm:presLayoutVars>
          <dgm:bulletEnabled val="1"/>
        </dgm:presLayoutVars>
      </dgm:prSet>
      <dgm:spPr/>
    </dgm:pt>
    <dgm:pt modelId="{3A87FC6E-4062-4A63-A8B7-944D5E4179EF}" type="pres">
      <dgm:prSet presAssocID="{7A61BC77-9EDF-44C1-91FD-11929A7DF0FE}" presName="dummy" presStyleCnt="0"/>
      <dgm:spPr/>
    </dgm:pt>
    <dgm:pt modelId="{43D629DC-264E-46B0-8B47-5D0D1504FCFB}" type="pres">
      <dgm:prSet presAssocID="{0661D890-8F78-43A4-ADF9-5907E2B13AA3}" presName="sibTrans" presStyleLbl="sibTrans2D1" presStyleIdx="2" presStyleCnt="5"/>
      <dgm:spPr/>
    </dgm:pt>
    <dgm:pt modelId="{CA8D2B31-E2D8-4624-BDF9-40D97842F9D2}" type="pres">
      <dgm:prSet presAssocID="{7D7DD222-3501-48F4-A773-1F2F609CCC86}" presName="node" presStyleLbl="node1" presStyleIdx="3" presStyleCnt="5">
        <dgm:presLayoutVars>
          <dgm:bulletEnabled val="1"/>
        </dgm:presLayoutVars>
      </dgm:prSet>
      <dgm:spPr/>
    </dgm:pt>
    <dgm:pt modelId="{AA671CAE-79B8-4CDB-A944-E7497643EB46}" type="pres">
      <dgm:prSet presAssocID="{7D7DD222-3501-48F4-A773-1F2F609CCC86}" presName="dummy" presStyleCnt="0"/>
      <dgm:spPr/>
    </dgm:pt>
    <dgm:pt modelId="{5C057397-FA31-4AFC-A791-4AB6DBE59CDD}" type="pres">
      <dgm:prSet presAssocID="{FF72D842-629B-405C-9ADE-B35E62412509}" presName="sibTrans" presStyleLbl="sibTrans2D1" presStyleIdx="3" presStyleCnt="5"/>
      <dgm:spPr/>
    </dgm:pt>
    <dgm:pt modelId="{3E760552-B0F2-4BA6-9065-7D7AEED65404}" type="pres">
      <dgm:prSet presAssocID="{FB2A7E25-98C2-4BCF-A874-141A4E779E4B}" presName="node" presStyleLbl="node1" presStyleIdx="4" presStyleCnt="5">
        <dgm:presLayoutVars>
          <dgm:bulletEnabled val="1"/>
        </dgm:presLayoutVars>
      </dgm:prSet>
      <dgm:spPr/>
    </dgm:pt>
    <dgm:pt modelId="{5DF6F4D7-E235-413E-91E0-203A976B4C4B}" type="pres">
      <dgm:prSet presAssocID="{FB2A7E25-98C2-4BCF-A874-141A4E779E4B}" presName="dummy" presStyleCnt="0"/>
      <dgm:spPr/>
    </dgm:pt>
    <dgm:pt modelId="{948516F2-453E-4749-BEEF-CE6DDD3716C1}" type="pres">
      <dgm:prSet presAssocID="{499BBC09-C198-40E1-9685-B8B1510D41CB}" presName="sibTrans" presStyleLbl="sibTrans2D1" presStyleIdx="4" presStyleCnt="5"/>
      <dgm:spPr/>
    </dgm:pt>
  </dgm:ptLst>
  <dgm:cxnLst>
    <dgm:cxn modelId="{09D12F0B-1DD0-4AFD-8803-2151B86A3BB3}" type="presOf" srcId="{7D7DD222-3501-48F4-A773-1F2F609CCC86}" destId="{CA8D2B31-E2D8-4624-BDF9-40D97842F9D2}" srcOrd="0" destOrd="0" presId="urn:microsoft.com/office/officeart/2005/8/layout/radial6"/>
    <dgm:cxn modelId="{74345F0B-5704-4663-BCD7-AF4CA7A01B5D}" srcId="{FDEC4F5B-F033-4236-A74F-8D0965C567C3}" destId="{7A61BC77-9EDF-44C1-91FD-11929A7DF0FE}" srcOrd="2" destOrd="0" parTransId="{13A53535-5C80-44A6-B6CB-9389FB1E0C72}" sibTransId="{0661D890-8F78-43A4-ADF9-5907E2B13AA3}"/>
    <dgm:cxn modelId="{B6123221-71E0-42E0-BEB4-816806261D93}" type="presOf" srcId="{F480E66D-1124-4D90-8CE6-02220F9F0311}" destId="{A0A8C772-26B6-4B3F-975E-F8B48F317350}" srcOrd="0" destOrd="0" presId="urn:microsoft.com/office/officeart/2005/8/layout/radial6"/>
    <dgm:cxn modelId="{65025F25-49EB-49FD-A67D-1B825E06FAC5}" srcId="{FDEC4F5B-F033-4236-A74F-8D0965C567C3}" destId="{FEF9A23D-8D8E-495D-9739-2CD9F6F6C8C3}" srcOrd="1" destOrd="0" parTransId="{4BB40CF6-EAB8-48A5-832F-944334D50A83}" sibTransId="{3CD9279A-BCF3-4D1F-80E7-F07CEF299D7C}"/>
    <dgm:cxn modelId="{AAE83028-DD78-46BB-8512-46672E0CDCEC}" type="presOf" srcId="{A9C89A8A-A9F2-4EC3-84A3-54DFF41FF2EF}" destId="{7F462384-5180-4085-A48B-5BCAFC3F4FC5}" srcOrd="0" destOrd="0" presId="urn:microsoft.com/office/officeart/2005/8/layout/radial6"/>
    <dgm:cxn modelId="{FCDC9C3F-5812-4F9B-8F34-C592344E714A}" srcId="{FDEC4F5B-F033-4236-A74F-8D0965C567C3}" destId="{7D7DD222-3501-48F4-A773-1F2F609CCC86}" srcOrd="3" destOrd="0" parTransId="{A01154F1-F20F-43A9-A954-BB5203309A65}" sibTransId="{FF72D842-629B-405C-9ADE-B35E62412509}"/>
    <dgm:cxn modelId="{51B78B64-0343-4207-8F30-BB29764194CE}" type="presOf" srcId="{0661D890-8F78-43A4-ADF9-5907E2B13AA3}" destId="{43D629DC-264E-46B0-8B47-5D0D1504FCFB}" srcOrd="0" destOrd="0" presId="urn:microsoft.com/office/officeart/2005/8/layout/radial6"/>
    <dgm:cxn modelId="{F9507F49-6788-48C1-8FF8-535C00868473}" type="presOf" srcId="{7A61BC77-9EDF-44C1-91FD-11929A7DF0FE}" destId="{1AC26457-CAF7-4167-817E-4769F690B2A8}" srcOrd="0" destOrd="0" presId="urn:microsoft.com/office/officeart/2005/8/layout/radial6"/>
    <dgm:cxn modelId="{1731217C-2FE6-45EB-B74A-4CAF273C0861}" type="presOf" srcId="{8015181D-C3B9-4C46-8A8E-A518C6388604}" destId="{C6CB3944-F81E-413F-A0B0-5199353D09DE}" srcOrd="0" destOrd="0" presId="urn:microsoft.com/office/officeart/2005/8/layout/radial6"/>
    <dgm:cxn modelId="{BC7D6EA4-A5F6-4ECA-A5A3-EE04194C17D3}" type="presOf" srcId="{FB2A7E25-98C2-4BCF-A874-141A4E779E4B}" destId="{3E760552-B0F2-4BA6-9065-7D7AEED65404}" srcOrd="0" destOrd="0" presId="urn:microsoft.com/office/officeart/2005/8/layout/radial6"/>
    <dgm:cxn modelId="{11386BAC-15A7-4E63-A79D-39245C6EB370}" srcId="{FDEC4F5B-F033-4236-A74F-8D0965C567C3}" destId="{FB2A7E25-98C2-4BCF-A874-141A4E779E4B}" srcOrd="4" destOrd="0" parTransId="{5C76D103-00D4-472E-945F-06F6EBC597A7}" sibTransId="{499BBC09-C198-40E1-9685-B8B1510D41CB}"/>
    <dgm:cxn modelId="{4054D2CB-64B7-4D91-A5EB-98F575A7C9E1}" type="presOf" srcId="{FEF9A23D-8D8E-495D-9739-2CD9F6F6C8C3}" destId="{E3D62095-AE51-4B40-A2CA-C6CF955634D3}" srcOrd="0" destOrd="0" presId="urn:microsoft.com/office/officeart/2005/8/layout/radial6"/>
    <dgm:cxn modelId="{DB1BEDD0-9B42-4EA7-B075-B9D714B45592}" type="presOf" srcId="{3CD9279A-BCF3-4D1F-80E7-F07CEF299D7C}" destId="{7E9AB45C-9997-4B2C-B6DE-8C96EB74312C}" srcOrd="0" destOrd="0" presId="urn:microsoft.com/office/officeart/2005/8/layout/radial6"/>
    <dgm:cxn modelId="{559C32D3-8BF8-4F2A-9A04-CA9810CC4DAB}" type="presOf" srcId="{FDEC4F5B-F033-4236-A74F-8D0965C567C3}" destId="{009371C7-3C7C-4366-83D4-DBE67474C3D9}" srcOrd="0" destOrd="0" presId="urn:microsoft.com/office/officeart/2005/8/layout/radial6"/>
    <dgm:cxn modelId="{38C80CDA-1C06-4BE9-8017-5B2A920C66E4}" type="presOf" srcId="{FF72D842-629B-405C-9ADE-B35E62412509}" destId="{5C057397-FA31-4AFC-A791-4AB6DBE59CDD}" srcOrd="0" destOrd="0" presId="urn:microsoft.com/office/officeart/2005/8/layout/radial6"/>
    <dgm:cxn modelId="{ACE737E5-C32F-404F-84C8-03AEE7B7A5C3}" srcId="{FDEC4F5B-F033-4236-A74F-8D0965C567C3}" destId="{A9C89A8A-A9F2-4EC3-84A3-54DFF41FF2EF}" srcOrd="0" destOrd="0" parTransId="{641A38A6-6F5A-4CD7-8FB7-E08D772EA060}" sibTransId="{8015181D-C3B9-4C46-8A8E-A518C6388604}"/>
    <dgm:cxn modelId="{1D95ADED-BC33-46B5-8829-A080E786F48D}" srcId="{F480E66D-1124-4D90-8CE6-02220F9F0311}" destId="{FDEC4F5B-F033-4236-A74F-8D0965C567C3}" srcOrd="0" destOrd="0" parTransId="{733404D6-DEB6-43AF-954C-F785AAA1588C}" sibTransId="{327C2FA5-E7FC-41BA-994B-B667D97CC89A}"/>
    <dgm:cxn modelId="{9F2C20F5-1518-4707-B829-BE434D35EC14}" type="presOf" srcId="{499BBC09-C198-40E1-9685-B8B1510D41CB}" destId="{948516F2-453E-4749-BEEF-CE6DDD3716C1}" srcOrd="0" destOrd="0" presId="urn:microsoft.com/office/officeart/2005/8/layout/radial6"/>
    <dgm:cxn modelId="{6D97A03A-711B-4D5F-8277-D0239410FF3E}" type="presParOf" srcId="{A0A8C772-26B6-4B3F-975E-F8B48F317350}" destId="{009371C7-3C7C-4366-83D4-DBE67474C3D9}" srcOrd="0" destOrd="0" presId="urn:microsoft.com/office/officeart/2005/8/layout/radial6"/>
    <dgm:cxn modelId="{5109D7EA-87C1-4EBF-8770-B34F7DC9F540}" type="presParOf" srcId="{A0A8C772-26B6-4B3F-975E-F8B48F317350}" destId="{7F462384-5180-4085-A48B-5BCAFC3F4FC5}" srcOrd="1" destOrd="0" presId="urn:microsoft.com/office/officeart/2005/8/layout/radial6"/>
    <dgm:cxn modelId="{DF4BE9CC-3AA2-44EB-8C6C-17D6BAACF4DA}" type="presParOf" srcId="{A0A8C772-26B6-4B3F-975E-F8B48F317350}" destId="{889F2A28-7379-40C5-A459-94CEE72B72F8}" srcOrd="2" destOrd="0" presId="urn:microsoft.com/office/officeart/2005/8/layout/radial6"/>
    <dgm:cxn modelId="{9395F4D1-CADA-4370-B432-329BBACBD6D6}" type="presParOf" srcId="{A0A8C772-26B6-4B3F-975E-F8B48F317350}" destId="{C6CB3944-F81E-413F-A0B0-5199353D09DE}" srcOrd="3" destOrd="0" presId="urn:microsoft.com/office/officeart/2005/8/layout/radial6"/>
    <dgm:cxn modelId="{5504BFD7-FE30-4E7D-87CB-D70DDDB86A0A}" type="presParOf" srcId="{A0A8C772-26B6-4B3F-975E-F8B48F317350}" destId="{E3D62095-AE51-4B40-A2CA-C6CF955634D3}" srcOrd="4" destOrd="0" presId="urn:microsoft.com/office/officeart/2005/8/layout/radial6"/>
    <dgm:cxn modelId="{B782698C-8A53-4439-905C-9A8BDEEACB2B}" type="presParOf" srcId="{A0A8C772-26B6-4B3F-975E-F8B48F317350}" destId="{62F64C09-813D-4860-B599-A5A78267A8CD}" srcOrd="5" destOrd="0" presId="urn:microsoft.com/office/officeart/2005/8/layout/radial6"/>
    <dgm:cxn modelId="{74CE80E6-E38C-4769-B25A-36C3038174F0}" type="presParOf" srcId="{A0A8C772-26B6-4B3F-975E-F8B48F317350}" destId="{7E9AB45C-9997-4B2C-B6DE-8C96EB74312C}" srcOrd="6" destOrd="0" presId="urn:microsoft.com/office/officeart/2005/8/layout/radial6"/>
    <dgm:cxn modelId="{91446E35-5FCE-4610-85ED-D17BE9B7223F}" type="presParOf" srcId="{A0A8C772-26B6-4B3F-975E-F8B48F317350}" destId="{1AC26457-CAF7-4167-817E-4769F690B2A8}" srcOrd="7" destOrd="0" presId="urn:microsoft.com/office/officeart/2005/8/layout/radial6"/>
    <dgm:cxn modelId="{C9AF4321-B3AC-4CA8-910E-5C06BA496670}" type="presParOf" srcId="{A0A8C772-26B6-4B3F-975E-F8B48F317350}" destId="{3A87FC6E-4062-4A63-A8B7-944D5E4179EF}" srcOrd="8" destOrd="0" presId="urn:microsoft.com/office/officeart/2005/8/layout/radial6"/>
    <dgm:cxn modelId="{BAE2159B-19F5-4700-9D81-F89331CE6907}" type="presParOf" srcId="{A0A8C772-26B6-4B3F-975E-F8B48F317350}" destId="{43D629DC-264E-46B0-8B47-5D0D1504FCFB}" srcOrd="9" destOrd="0" presId="urn:microsoft.com/office/officeart/2005/8/layout/radial6"/>
    <dgm:cxn modelId="{7D044FF6-708C-4F43-90EF-0B9C5858FA54}" type="presParOf" srcId="{A0A8C772-26B6-4B3F-975E-F8B48F317350}" destId="{CA8D2B31-E2D8-4624-BDF9-40D97842F9D2}" srcOrd="10" destOrd="0" presId="urn:microsoft.com/office/officeart/2005/8/layout/radial6"/>
    <dgm:cxn modelId="{8DF4ACBF-1A06-4C2A-87AA-84AF02F57302}" type="presParOf" srcId="{A0A8C772-26B6-4B3F-975E-F8B48F317350}" destId="{AA671CAE-79B8-4CDB-A944-E7497643EB46}" srcOrd="11" destOrd="0" presId="urn:microsoft.com/office/officeart/2005/8/layout/radial6"/>
    <dgm:cxn modelId="{9EC24C3C-7FA6-43FB-8446-2D3E33078EF8}" type="presParOf" srcId="{A0A8C772-26B6-4B3F-975E-F8B48F317350}" destId="{5C057397-FA31-4AFC-A791-4AB6DBE59CDD}" srcOrd="12" destOrd="0" presId="urn:microsoft.com/office/officeart/2005/8/layout/radial6"/>
    <dgm:cxn modelId="{1362E3A0-17CD-4AAE-B8FE-02108C8A6DDC}" type="presParOf" srcId="{A0A8C772-26B6-4B3F-975E-F8B48F317350}" destId="{3E760552-B0F2-4BA6-9065-7D7AEED65404}" srcOrd="13" destOrd="0" presId="urn:microsoft.com/office/officeart/2005/8/layout/radial6"/>
    <dgm:cxn modelId="{FBC6EBB1-CA2E-42BC-BE27-94F8223986F7}" type="presParOf" srcId="{A0A8C772-26B6-4B3F-975E-F8B48F317350}" destId="{5DF6F4D7-E235-413E-91E0-203A976B4C4B}" srcOrd="14" destOrd="0" presId="urn:microsoft.com/office/officeart/2005/8/layout/radial6"/>
    <dgm:cxn modelId="{DDDC0772-AACB-41F8-B768-0E29656F5C50}" type="presParOf" srcId="{A0A8C772-26B6-4B3F-975E-F8B48F317350}" destId="{948516F2-453E-4749-BEEF-CE6DDD3716C1}" srcOrd="15" destOrd="0" presId="urn:microsoft.com/office/officeart/2005/8/layout/radial6"/>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516F2-453E-4749-BEEF-CE6DDD3716C1}">
      <dsp:nvSpPr>
        <dsp:cNvPr id="0" name=""/>
        <dsp:cNvSpPr/>
      </dsp:nvSpPr>
      <dsp:spPr>
        <a:xfrm>
          <a:off x="3794221" y="824366"/>
          <a:ext cx="5498140" cy="5498140"/>
        </a:xfrm>
        <a:prstGeom prst="blockArc">
          <a:avLst>
            <a:gd name="adj1" fmla="val 11880000"/>
            <a:gd name="adj2" fmla="val 16200000"/>
            <a:gd name="adj3" fmla="val 4639"/>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5C057397-FA31-4AFC-A791-4AB6DBE59CDD}">
      <dsp:nvSpPr>
        <dsp:cNvPr id="0" name=""/>
        <dsp:cNvSpPr/>
      </dsp:nvSpPr>
      <dsp:spPr>
        <a:xfrm>
          <a:off x="3794221" y="824366"/>
          <a:ext cx="5498140" cy="5498140"/>
        </a:xfrm>
        <a:prstGeom prst="blockArc">
          <a:avLst>
            <a:gd name="adj1" fmla="val 7560000"/>
            <a:gd name="adj2" fmla="val 11880000"/>
            <a:gd name="adj3" fmla="val 4639"/>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43D629DC-264E-46B0-8B47-5D0D1504FCFB}">
      <dsp:nvSpPr>
        <dsp:cNvPr id="0" name=""/>
        <dsp:cNvSpPr/>
      </dsp:nvSpPr>
      <dsp:spPr>
        <a:xfrm>
          <a:off x="3794221" y="824366"/>
          <a:ext cx="5498140" cy="5498140"/>
        </a:xfrm>
        <a:prstGeom prst="blockArc">
          <a:avLst>
            <a:gd name="adj1" fmla="val 3240000"/>
            <a:gd name="adj2" fmla="val 7560000"/>
            <a:gd name="adj3" fmla="val 4639"/>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7E9AB45C-9997-4B2C-B6DE-8C96EB74312C}">
      <dsp:nvSpPr>
        <dsp:cNvPr id="0" name=""/>
        <dsp:cNvSpPr/>
      </dsp:nvSpPr>
      <dsp:spPr>
        <a:xfrm>
          <a:off x="3794221" y="824366"/>
          <a:ext cx="5498140" cy="5498140"/>
        </a:xfrm>
        <a:prstGeom prst="blockArc">
          <a:avLst>
            <a:gd name="adj1" fmla="val 20520000"/>
            <a:gd name="adj2" fmla="val 3240000"/>
            <a:gd name="adj3" fmla="val 4639"/>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C6CB3944-F81E-413F-A0B0-5199353D09DE}">
      <dsp:nvSpPr>
        <dsp:cNvPr id="0" name=""/>
        <dsp:cNvSpPr/>
      </dsp:nvSpPr>
      <dsp:spPr>
        <a:xfrm>
          <a:off x="3794221" y="824366"/>
          <a:ext cx="5498140" cy="5498140"/>
        </a:xfrm>
        <a:prstGeom prst="blockArc">
          <a:avLst>
            <a:gd name="adj1" fmla="val 16200000"/>
            <a:gd name="adj2" fmla="val 20520000"/>
            <a:gd name="adj3" fmla="val 4639"/>
          </a:avLst>
        </a:prstGeom>
        <a:solidFill>
          <a:srgbClr val="4472C4">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009371C7-3C7C-4366-83D4-DBE67474C3D9}">
      <dsp:nvSpPr>
        <dsp:cNvPr id="0" name=""/>
        <dsp:cNvSpPr/>
      </dsp:nvSpPr>
      <dsp:spPr>
        <a:xfrm>
          <a:off x="5138630" y="2265481"/>
          <a:ext cx="2674090" cy="2667789"/>
        </a:xfrm>
        <a:prstGeom prst="ellipse">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C000"/>
              </a:solidFill>
              <a:latin typeface="Calibri" panose="020F0502020204030204"/>
              <a:ea typeface="+mn-ea"/>
              <a:cs typeface="+mn-cs"/>
            </a:rPr>
            <a:t>P2P</a:t>
          </a:r>
        </a:p>
      </dsp:txBody>
      <dsp:txXfrm>
        <a:off x="5530241" y="2656170"/>
        <a:ext cx="1890868" cy="1886411"/>
      </dsp:txXfrm>
    </dsp:sp>
    <dsp:sp modelId="{7F462384-5180-4085-A48B-5BCAFC3F4FC5}">
      <dsp:nvSpPr>
        <dsp:cNvPr id="0" name=""/>
        <dsp:cNvSpPr/>
      </dsp:nvSpPr>
      <dsp:spPr>
        <a:xfrm>
          <a:off x="5657647" y="2488"/>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C000"/>
              </a:solidFill>
              <a:latin typeface="Calibri" panose="020F0502020204030204"/>
              <a:ea typeface="+mn-ea"/>
              <a:cs typeface="+mn-cs"/>
            </a:rPr>
            <a:t>Agent </a:t>
          </a:r>
          <a:r>
            <a:rPr lang="en-US" sz="1800" kern="1200" dirty="0">
              <a:solidFill>
                <a:sysClr val="window" lastClr="FFFFFF"/>
              </a:solidFill>
              <a:latin typeface="Calibri" panose="020F0502020204030204"/>
              <a:ea typeface="+mn-ea"/>
              <a:cs typeface="+mn-cs"/>
            </a:rPr>
            <a:t>Triggers a bot via Keystroke</a:t>
          </a:r>
        </a:p>
      </dsp:txBody>
      <dsp:txXfrm>
        <a:off x="5917046" y="261887"/>
        <a:ext cx="1252491" cy="1252491"/>
      </dsp:txXfrm>
    </dsp:sp>
    <dsp:sp modelId="{E3D62095-AE51-4B40-A2CA-C6CF955634D3}">
      <dsp:nvSpPr>
        <dsp:cNvPr id="0" name=""/>
        <dsp:cNvSpPr/>
      </dsp:nvSpPr>
      <dsp:spPr>
        <a:xfrm>
          <a:off x="8211523" y="1857987"/>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C000"/>
              </a:solidFill>
              <a:latin typeface="Calibri" panose="020F0502020204030204"/>
              <a:ea typeface="+mn-ea"/>
              <a:cs typeface="+mn-cs"/>
            </a:rPr>
            <a:t>Agent fills </a:t>
          </a:r>
          <a:r>
            <a:rPr lang="en-US" sz="1800" kern="1200" dirty="0">
              <a:solidFill>
                <a:sysClr val="window" lastClr="FFFFFF"/>
              </a:solidFill>
              <a:latin typeface="Calibri" panose="020F0502020204030204"/>
              <a:ea typeface="+mn-ea"/>
              <a:cs typeface="+mn-cs"/>
            </a:rPr>
            <a:t>Login credentials  via Interactive Form</a:t>
          </a:r>
          <a:endParaRPr lang="en-US" sz="1800" kern="1200" dirty="0">
            <a:solidFill>
              <a:prstClr val="white"/>
            </a:solidFill>
            <a:latin typeface="Calibri" panose="020F0502020204030204"/>
            <a:ea typeface="+mn-ea"/>
            <a:cs typeface="+mn-cs"/>
          </a:endParaRPr>
        </a:p>
      </dsp:txBody>
      <dsp:txXfrm>
        <a:off x="8470922" y="2117386"/>
        <a:ext cx="1252491" cy="1252491"/>
      </dsp:txXfrm>
    </dsp:sp>
    <dsp:sp modelId="{1AC26457-CAF7-4167-817E-4769F690B2A8}">
      <dsp:nvSpPr>
        <dsp:cNvPr id="0" name=""/>
        <dsp:cNvSpPr/>
      </dsp:nvSpPr>
      <dsp:spPr>
        <a:xfrm>
          <a:off x="7236029" y="4860248"/>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C000"/>
              </a:solidFill>
              <a:latin typeface="Calibri" panose="020F0502020204030204"/>
              <a:ea typeface="+mn-ea"/>
              <a:cs typeface="+mn-cs"/>
            </a:rPr>
            <a:t>Remote Machine </a:t>
          </a:r>
          <a:r>
            <a:rPr lang="en-US" sz="1800" kern="1200" dirty="0">
              <a:solidFill>
                <a:sysClr val="window" lastClr="FFFFFF"/>
              </a:solidFill>
              <a:latin typeface="Calibri" panose="020F0502020204030204"/>
              <a:ea typeface="+mn-ea"/>
              <a:cs typeface="+mn-cs"/>
            </a:rPr>
            <a:t>Bot Execution Begins</a:t>
          </a:r>
        </a:p>
      </dsp:txBody>
      <dsp:txXfrm>
        <a:off x="7495428" y="5119647"/>
        <a:ext cx="1252491" cy="1252491"/>
      </dsp:txXfrm>
    </dsp:sp>
    <dsp:sp modelId="{CA8D2B31-E2D8-4624-BDF9-40D97842F9D2}">
      <dsp:nvSpPr>
        <dsp:cNvPr id="0" name=""/>
        <dsp:cNvSpPr/>
      </dsp:nvSpPr>
      <dsp:spPr>
        <a:xfrm>
          <a:off x="4079265" y="4860248"/>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FFC000"/>
              </a:solidFill>
              <a:latin typeface="Calibri" panose="020F0502020204030204"/>
              <a:ea typeface="+mn-ea"/>
              <a:cs typeface="+mn-cs"/>
            </a:rPr>
            <a:t>AI Sense </a:t>
          </a:r>
          <a:r>
            <a:rPr lang="en-US" sz="1800" kern="1200">
              <a:solidFill>
                <a:sysClr val="window" lastClr="FFFFFF"/>
              </a:solidFill>
              <a:latin typeface="Calibri" panose="020F0502020204030204"/>
              <a:ea typeface="+mn-ea"/>
              <a:cs typeface="+mn-cs"/>
            </a:rPr>
            <a:t>to work on </a:t>
          </a:r>
          <a:r>
            <a:rPr lang="en-US" sz="1800" kern="1200">
              <a:solidFill>
                <a:srgbClr val="FFC000"/>
              </a:solidFill>
              <a:latin typeface="Calibri" panose="020F0502020204030204"/>
              <a:ea typeface="+mn-ea"/>
              <a:cs typeface="+mn-cs"/>
            </a:rPr>
            <a:t>SAP</a:t>
          </a:r>
          <a:r>
            <a:rPr lang="en-US" sz="1800" kern="1200">
              <a:solidFill>
                <a:sysClr val="window" lastClr="FFFFFF"/>
              </a:solidFill>
              <a:latin typeface="Calibri" panose="020F0502020204030204"/>
              <a:ea typeface="+mn-ea"/>
              <a:cs typeface="+mn-cs"/>
            </a:rPr>
            <a:t> under </a:t>
          </a:r>
          <a:r>
            <a:rPr lang="en-US" sz="1800" kern="1200">
              <a:solidFill>
                <a:srgbClr val="FFC000"/>
              </a:solidFill>
              <a:latin typeface="Calibri" panose="020F0502020204030204"/>
              <a:ea typeface="+mn-ea"/>
              <a:cs typeface="+mn-cs"/>
            </a:rPr>
            <a:t>Citrix Machine</a:t>
          </a:r>
          <a:endParaRPr lang="en-US" sz="1800" kern="1200" dirty="0">
            <a:solidFill>
              <a:srgbClr val="FFC000"/>
            </a:solidFill>
            <a:latin typeface="Calibri" panose="020F0502020204030204"/>
            <a:ea typeface="+mn-ea"/>
            <a:cs typeface="+mn-cs"/>
          </a:endParaRPr>
        </a:p>
      </dsp:txBody>
      <dsp:txXfrm>
        <a:off x="4338664" y="5119647"/>
        <a:ext cx="1252491" cy="1252491"/>
      </dsp:txXfrm>
    </dsp:sp>
    <dsp:sp modelId="{3E760552-B0F2-4BA6-9065-7D7AEED65404}">
      <dsp:nvSpPr>
        <dsp:cNvPr id="0" name=""/>
        <dsp:cNvSpPr/>
      </dsp:nvSpPr>
      <dsp:spPr>
        <a:xfrm>
          <a:off x="3103771" y="1857987"/>
          <a:ext cx="1771289" cy="1771289"/>
        </a:xfrm>
        <a:prstGeom prst="ellipse">
          <a:avLst/>
        </a:prstGeom>
        <a:solidFill>
          <a:sysClr val="windowText" lastClr="000000">
            <a:lumMod val="50000"/>
            <a:lumOff val="50000"/>
          </a:sys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ysClr val="window" lastClr="FFFFFF"/>
              </a:solidFill>
              <a:latin typeface="Calibri" panose="020F0502020204030204"/>
              <a:ea typeface="+mn-ea"/>
              <a:cs typeface="+mn-cs"/>
            </a:rPr>
            <a:t>Auto</a:t>
          </a:r>
          <a:r>
            <a:rPr lang="en-US" sz="1800" kern="1200">
              <a:solidFill>
                <a:srgbClr val="FFC000"/>
              </a:solidFill>
              <a:latin typeface="Calibri" panose="020F0502020204030204"/>
              <a:ea typeface="+mn-ea"/>
              <a:cs typeface="+mn-cs"/>
            </a:rPr>
            <a:t> Update Form</a:t>
          </a:r>
          <a:endParaRPr lang="en-US" sz="1800" kern="1200" dirty="0">
            <a:solidFill>
              <a:srgbClr val="FFC000"/>
            </a:solidFill>
            <a:latin typeface="Calibri" panose="020F0502020204030204"/>
            <a:ea typeface="+mn-ea"/>
            <a:cs typeface="+mn-cs"/>
          </a:endParaRPr>
        </a:p>
      </dsp:txBody>
      <dsp:txXfrm>
        <a:off x="3363170" y="2117386"/>
        <a:ext cx="1252491" cy="125249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C39528-BE20-4C28-BEAA-25A3A22087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D7CB0DB-EB0C-45E3-BD5E-9C3E45D2D4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5295ED-A60F-4FB5-8624-6423DB18379F}" type="datetimeFigureOut">
              <a:rPr lang="en-US" smtClean="0"/>
              <a:t>5/31/2020</a:t>
            </a:fld>
            <a:endParaRPr lang="en-US"/>
          </a:p>
        </p:txBody>
      </p:sp>
      <p:sp>
        <p:nvSpPr>
          <p:cNvPr id="4" name="Footer Placeholder 3">
            <a:extLst>
              <a:ext uri="{FF2B5EF4-FFF2-40B4-BE49-F238E27FC236}">
                <a16:creationId xmlns:a16="http://schemas.microsoft.com/office/drawing/2014/main" id="{D0124311-3656-4792-9EB4-EA7C82E2DF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6F96D03-F4E0-4B84-9BE7-FFD0D1ABB8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82E130-0DE1-480C-A9FC-F77999639A78}" type="slidenum">
              <a:rPr lang="en-US" smtClean="0"/>
              <a:t>‹#›</a:t>
            </a:fld>
            <a:endParaRPr lang="en-US"/>
          </a:p>
        </p:txBody>
      </p:sp>
    </p:spTree>
    <p:extLst>
      <p:ext uri="{BB962C8B-B14F-4D97-AF65-F5344CB8AC3E}">
        <p14:creationId xmlns:p14="http://schemas.microsoft.com/office/powerpoint/2010/main" val="259169292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6383DF-9207-45B6-84B5-E28BB0101EEF}" type="datetimeFigureOut">
              <a:rPr lang="en-IN" smtClean="0"/>
              <a:t>31-05-2020</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FAE689-2B7F-4543-9C02-9BC0FCA88959}" type="slidenum">
              <a:rPr lang="en-IN" smtClean="0"/>
              <a:t>‹#›</a:t>
            </a:fld>
            <a:endParaRPr lang="en-IN"/>
          </a:p>
        </p:txBody>
      </p:sp>
    </p:spTree>
    <p:extLst>
      <p:ext uri="{BB962C8B-B14F-4D97-AF65-F5344CB8AC3E}">
        <p14:creationId xmlns:p14="http://schemas.microsoft.com/office/powerpoint/2010/main" val="3023869286"/>
      </p:ext>
    </p:extLst>
  </p:cSld>
  <p:clrMap bg1="lt1" tx1="dk1" bg2="lt2" tx2="dk2" accent1="accent1" accent2="accent2" accent3="accent3" accent4="accent4" accent5="accent5" accent6="accent6" hlink="hlink" folHlink="folHlink"/>
  <p:hf sldNum="0"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3075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4B85DB-5A43-406D-AE2B-4DA5AA2C573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763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4B85DB-5A43-406D-AE2B-4DA5AA2C573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55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4B85DB-5A43-406D-AE2B-4DA5AA2C573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377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A69C8C3-5EEC-47F6-AA97-D185327B1E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598"/>
            <a:ext cx="7248128" cy="6869197"/>
          </a:xfrm>
          <a:prstGeom prst="rect">
            <a:avLst/>
          </a:prstGeom>
        </p:spPr>
      </p:pic>
      <p:pic>
        <p:nvPicPr>
          <p:cNvPr id="13" name="Picture 12">
            <a:extLst>
              <a:ext uri="{FF2B5EF4-FFF2-40B4-BE49-F238E27FC236}">
                <a16:creationId xmlns:a16="http://schemas.microsoft.com/office/drawing/2014/main" id="{B359B3A6-C89C-4D70-AB9B-67C7B7555A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32675" y="1987829"/>
            <a:ext cx="6082743" cy="2604049"/>
          </a:xfrm>
          <a:prstGeom prst="rect">
            <a:avLst/>
          </a:prstGeom>
        </p:spPr>
      </p:pic>
      <p:sp>
        <p:nvSpPr>
          <p:cNvPr id="14" name="Title 1">
            <a:extLst>
              <a:ext uri="{FF2B5EF4-FFF2-40B4-BE49-F238E27FC236}">
                <a16:creationId xmlns:a16="http://schemas.microsoft.com/office/drawing/2014/main" id="{6414D78C-DF35-47AB-8498-E59396D29548}"/>
              </a:ext>
            </a:extLst>
          </p:cNvPr>
          <p:cNvSpPr>
            <a:spLocks noGrp="1"/>
          </p:cNvSpPr>
          <p:nvPr>
            <p:ph type="title"/>
          </p:nvPr>
        </p:nvSpPr>
        <p:spPr>
          <a:xfrm>
            <a:off x="6236079" y="4266803"/>
            <a:ext cx="5579336" cy="890391"/>
          </a:xfrm>
          <a:prstGeom prst="rect">
            <a:avLst/>
          </a:prstGeom>
        </p:spPr>
        <p:txBody>
          <a:bodyPr/>
          <a:lstStyle>
            <a:lvl1pPr>
              <a:defRPr sz="4800" b="0" i="0">
                <a:solidFill>
                  <a:schemeClr val="accent2"/>
                </a:solidFill>
                <a:latin typeface="+mj-lt"/>
              </a:defRPr>
            </a:lvl1pPr>
          </a:lstStyle>
          <a:p>
            <a:r>
              <a:rPr lang="en-US"/>
              <a:t>Click to edit Master title style</a:t>
            </a:r>
            <a:endParaRPr lang="en-GB"/>
          </a:p>
        </p:txBody>
      </p:sp>
      <p:sp>
        <p:nvSpPr>
          <p:cNvPr id="17" name="Text Placeholder 1">
            <a:extLst>
              <a:ext uri="{FF2B5EF4-FFF2-40B4-BE49-F238E27FC236}">
                <a16:creationId xmlns:a16="http://schemas.microsoft.com/office/drawing/2014/main" id="{6DAB993F-6BE3-4C3D-88F7-542C6DE6A741}"/>
              </a:ext>
            </a:extLst>
          </p:cNvPr>
          <p:cNvSpPr>
            <a:spLocks noGrp="1"/>
          </p:cNvSpPr>
          <p:nvPr>
            <p:ph type="body" sz="quarter" idx="4294967295"/>
          </p:nvPr>
        </p:nvSpPr>
        <p:spPr>
          <a:xfrm>
            <a:off x="6266030" y="5244247"/>
            <a:ext cx="5272629" cy="843416"/>
          </a:xfrm>
        </p:spPr>
        <p:txBody>
          <a:bodyPr/>
          <a:lstStyle>
            <a:lvl1pPr marL="0" indent="0" algn="l">
              <a:buNone/>
              <a:defRPr/>
            </a:lvl1pPr>
          </a:lstStyle>
          <a:p>
            <a:pPr marL="0" indent="0" algn="l">
              <a:buNone/>
            </a:pPr>
            <a:endParaRPr lang="da-DK"/>
          </a:p>
        </p:txBody>
      </p:sp>
    </p:spTree>
    <p:extLst>
      <p:ext uri="{BB962C8B-B14F-4D97-AF65-F5344CB8AC3E}">
        <p14:creationId xmlns:p14="http://schemas.microsoft.com/office/powerpoint/2010/main" val="1207362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white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AADFBD-978F-4C5F-BDE1-0A9027F2CC41}"/>
              </a:ext>
            </a:extLst>
          </p:cNvPr>
          <p:cNvSpPr>
            <a:spLocks noGrp="1"/>
          </p:cNvSpPr>
          <p:nvPr>
            <p:ph type="ftr" sz="quarter" idx="10"/>
          </p:nvPr>
        </p:nvSpPr>
        <p:spPr>
          <a:xfrm>
            <a:off x="408000" y="6384000"/>
            <a:ext cx="9264000" cy="240000"/>
          </a:xfrm>
          <a:prstGeom prst="rect">
            <a:avLst/>
          </a:prstGeom>
        </p:spPr>
        <p:txBody>
          <a:bodyPr/>
          <a:lstStyle/>
          <a:p>
            <a:r>
              <a:rPr lang="en-GB"/>
              <a:t>Confidential – do not distribute</a:t>
            </a:r>
          </a:p>
        </p:txBody>
      </p:sp>
    </p:spTree>
    <p:extLst>
      <p:ext uri="{BB962C8B-B14F-4D97-AF65-F5344CB8AC3E}">
        <p14:creationId xmlns:p14="http://schemas.microsoft.com/office/powerpoint/2010/main" val="37456273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emo2">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3D300F-146C-475C-8A13-41160D4643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9493"/>
            <a:ext cx="12192000" cy="6867493"/>
          </a:xfrm>
          <a:prstGeom prst="rect">
            <a:avLst/>
          </a:prstGeom>
        </p:spPr>
      </p:pic>
    </p:spTree>
    <p:extLst>
      <p:ext uri="{BB962C8B-B14F-4D97-AF65-F5344CB8AC3E}">
        <p14:creationId xmlns:p14="http://schemas.microsoft.com/office/powerpoint/2010/main" val="600938261"/>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Go be grea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A105FF-46B8-1749-8D83-0568B457794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70138" y="2712243"/>
            <a:ext cx="7451725" cy="1433521"/>
          </a:xfrm>
          <a:prstGeom prst="rect">
            <a:avLst/>
          </a:prstGeom>
        </p:spPr>
      </p:pic>
      <p:pic>
        <p:nvPicPr>
          <p:cNvPr id="6" name="Picture 5">
            <a:extLst>
              <a:ext uri="{FF2B5EF4-FFF2-40B4-BE49-F238E27FC236}">
                <a16:creationId xmlns:a16="http://schemas.microsoft.com/office/drawing/2014/main" id="{985B6C59-5477-4FD0-94AA-23522399B7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
        <p:nvSpPr>
          <p:cNvPr id="9" name="Footer Placeholder 4">
            <a:extLst>
              <a:ext uri="{FF2B5EF4-FFF2-40B4-BE49-F238E27FC236}">
                <a16:creationId xmlns:a16="http://schemas.microsoft.com/office/drawing/2014/main" id="{6980D309-0085-4D42-9744-BE26CEAB3A7A}"/>
              </a:ext>
            </a:extLst>
          </p:cNvPr>
          <p:cNvSpPr>
            <a:spLocks noGrp="1"/>
          </p:cNvSpPr>
          <p:nvPr>
            <p:ph type="ftr" sz="quarter" idx="21"/>
          </p:nvPr>
        </p:nvSpPr>
        <p:spPr>
          <a:xfrm>
            <a:off x="406452" y="6330000"/>
            <a:ext cx="9264000" cy="240000"/>
          </a:xfrm>
          <a:prstGeom prst="rect">
            <a:avLst/>
          </a:prstGeom>
        </p:spPr>
        <p:txBody>
          <a:bodyPr/>
          <a:lstStyle>
            <a:lvl1pPr algn="l">
              <a:defRPr/>
            </a:lvl1pPr>
          </a:lstStyle>
          <a:p>
            <a:r>
              <a:rPr lang="en-GB"/>
              <a:t>Confidential - Do Not Distribute</a:t>
            </a:r>
          </a:p>
        </p:txBody>
      </p:sp>
    </p:spTree>
    <p:extLst>
      <p:ext uri="{BB962C8B-B14F-4D97-AF65-F5344CB8AC3E}">
        <p14:creationId xmlns:p14="http://schemas.microsoft.com/office/powerpoint/2010/main" val="30751092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Rectangle 2"/>
          <p:cNvSpPr/>
          <p:nvPr userDrawn="1"/>
        </p:nvSpPr>
        <p:spPr>
          <a:xfrm>
            <a:off x="1720383" y="3069000"/>
            <a:ext cx="72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4" name="Rectangle 3"/>
          <p:cNvSpPr/>
          <p:nvPr userDrawn="1"/>
        </p:nvSpPr>
        <p:spPr>
          <a:xfrm>
            <a:off x="2704527" y="3069000"/>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5" name="Rectangle 4"/>
          <p:cNvSpPr/>
          <p:nvPr userDrawn="1"/>
        </p:nvSpPr>
        <p:spPr>
          <a:xfrm>
            <a:off x="3688671" y="3069000"/>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6" name="Rectangle 5"/>
          <p:cNvSpPr/>
          <p:nvPr userDrawn="1"/>
        </p:nvSpPr>
        <p:spPr>
          <a:xfrm>
            <a:off x="4672815" y="3069000"/>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Rectangle 6"/>
          <p:cNvSpPr/>
          <p:nvPr userDrawn="1"/>
        </p:nvSpPr>
        <p:spPr>
          <a:xfrm>
            <a:off x="5656959" y="3069000"/>
            <a:ext cx="720000" cy="72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8" name="Rectangle 7"/>
          <p:cNvSpPr/>
          <p:nvPr userDrawn="1"/>
        </p:nvSpPr>
        <p:spPr>
          <a:xfrm>
            <a:off x="6641103" y="3069000"/>
            <a:ext cx="720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9" name="Rectangle 8"/>
          <p:cNvSpPr/>
          <p:nvPr userDrawn="1"/>
        </p:nvSpPr>
        <p:spPr>
          <a:xfrm>
            <a:off x="7625247" y="3069000"/>
            <a:ext cx="72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0" name="Rectangle 9"/>
          <p:cNvSpPr/>
          <p:nvPr userDrawn="1"/>
        </p:nvSpPr>
        <p:spPr>
          <a:xfrm>
            <a:off x="8609391" y="306900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1" name="Rectangle 10"/>
          <p:cNvSpPr/>
          <p:nvPr userDrawn="1"/>
        </p:nvSpPr>
        <p:spPr>
          <a:xfrm>
            <a:off x="9593531" y="3069000"/>
            <a:ext cx="720000" cy="720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2" name="Title 11">
            <a:extLst>
              <a:ext uri="{FF2B5EF4-FFF2-40B4-BE49-F238E27FC236}">
                <a16:creationId xmlns:a16="http://schemas.microsoft.com/office/drawing/2014/main" id="{CF95193F-5A0D-4286-8685-0CA059AC90F0}"/>
              </a:ext>
            </a:extLst>
          </p:cNvPr>
          <p:cNvSpPr>
            <a:spLocks noGrp="1"/>
          </p:cNvSpPr>
          <p:nvPr>
            <p:ph type="title"/>
          </p:nvPr>
        </p:nvSpPr>
        <p:spPr/>
        <p:txBody>
          <a:bodyPr/>
          <a:lstStyle/>
          <a:p>
            <a:r>
              <a:rPr lang="en-US"/>
              <a:t>Click to edit Master title style</a:t>
            </a:r>
            <a:endParaRPr lang="en-GB"/>
          </a:p>
        </p:txBody>
      </p:sp>
      <p:sp>
        <p:nvSpPr>
          <p:cNvPr id="17" name="Slide Number Placeholder 16">
            <a:extLst>
              <a:ext uri="{FF2B5EF4-FFF2-40B4-BE49-F238E27FC236}">
                <a16:creationId xmlns:a16="http://schemas.microsoft.com/office/drawing/2014/main" id="{BB2430A0-49E2-4429-BDA6-A09B995FC227}"/>
              </a:ext>
            </a:extLst>
          </p:cNvPr>
          <p:cNvSpPr>
            <a:spLocks noGrp="1"/>
          </p:cNvSpPr>
          <p:nvPr>
            <p:ph type="sldNum" sz="quarter" idx="11"/>
          </p:nvPr>
        </p:nvSpPr>
        <p:spPr>
          <a:xfrm>
            <a:off x="11448000" y="6384000"/>
            <a:ext cx="336000" cy="240000"/>
          </a:xfrm>
          <a:prstGeom prst="rect">
            <a:avLst/>
          </a:prstGeom>
        </p:spPr>
        <p:txBody>
          <a:bodyPr/>
          <a:lstStyle/>
          <a:p>
            <a:fld id="{2122FD65-2F4C-4CEB-9281-B3C7D2CCE5C6}" type="slidenum">
              <a:rPr lang="en-GB" smtClean="0"/>
              <a:pPr/>
              <a:t>‹#›</a:t>
            </a:fld>
            <a:endParaRPr lang="en-GB"/>
          </a:p>
        </p:txBody>
      </p:sp>
    </p:spTree>
    <p:extLst>
      <p:ext uri="{BB962C8B-B14F-4D97-AF65-F5344CB8AC3E}">
        <p14:creationId xmlns:p14="http://schemas.microsoft.com/office/powerpoint/2010/main" val="13436558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A69C8C3-5EEC-47F6-AA97-D185327B1E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598"/>
            <a:ext cx="7248128" cy="6869197"/>
          </a:xfrm>
          <a:prstGeom prst="rect">
            <a:avLst/>
          </a:prstGeom>
        </p:spPr>
      </p:pic>
      <p:pic>
        <p:nvPicPr>
          <p:cNvPr id="13" name="Picture 12">
            <a:extLst>
              <a:ext uri="{FF2B5EF4-FFF2-40B4-BE49-F238E27FC236}">
                <a16:creationId xmlns:a16="http://schemas.microsoft.com/office/drawing/2014/main" id="{B359B3A6-C89C-4D70-AB9B-67C7B7555AB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32675" y="1987829"/>
            <a:ext cx="6082743" cy="2604049"/>
          </a:xfrm>
          <a:prstGeom prst="rect">
            <a:avLst/>
          </a:prstGeom>
        </p:spPr>
      </p:pic>
      <p:sp>
        <p:nvSpPr>
          <p:cNvPr id="14" name="Title 1">
            <a:extLst>
              <a:ext uri="{FF2B5EF4-FFF2-40B4-BE49-F238E27FC236}">
                <a16:creationId xmlns:a16="http://schemas.microsoft.com/office/drawing/2014/main" id="{6414D78C-DF35-47AB-8498-E59396D29548}"/>
              </a:ext>
            </a:extLst>
          </p:cNvPr>
          <p:cNvSpPr>
            <a:spLocks noGrp="1"/>
          </p:cNvSpPr>
          <p:nvPr>
            <p:ph type="title"/>
          </p:nvPr>
        </p:nvSpPr>
        <p:spPr>
          <a:xfrm>
            <a:off x="6236079" y="4266803"/>
            <a:ext cx="5579336" cy="890391"/>
          </a:xfrm>
          <a:prstGeom prst="rect">
            <a:avLst/>
          </a:prstGeom>
        </p:spPr>
        <p:txBody>
          <a:bodyPr/>
          <a:lstStyle>
            <a:lvl1pPr>
              <a:defRPr sz="4800" b="0" i="0">
                <a:solidFill>
                  <a:schemeClr val="accent2"/>
                </a:solidFill>
                <a:latin typeface="+mj-lt"/>
              </a:defRPr>
            </a:lvl1pPr>
          </a:lstStyle>
          <a:p>
            <a:r>
              <a:rPr lang="en-US"/>
              <a:t>Click to edit Master title style</a:t>
            </a:r>
            <a:endParaRPr lang="en-GB"/>
          </a:p>
        </p:txBody>
      </p:sp>
      <p:sp>
        <p:nvSpPr>
          <p:cNvPr id="17" name="Text Placeholder 1">
            <a:extLst>
              <a:ext uri="{FF2B5EF4-FFF2-40B4-BE49-F238E27FC236}">
                <a16:creationId xmlns:a16="http://schemas.microsoft.com/office/drawing/2014/main" id="{6DAB993F-6BE3-4C3D-88F7-542C6DE6A741}"/>
              </a:ext>
            </a:extLst>
          </p:cNvPr>
          <p:cNvSpPr>
            <a:spLocks noGrp="1"/>
          </p:cNvSpPr>
          <p:nvPr>
            <p:ph type="body" sz="quarter" idx="4294967295"/>
          </p:nvPr>
        </p:nvSpPr>
        <p:spPr>
          <a:xfrm>
            <a:off x="6266030" y="5244247"/>
            <a:ext cx="5272629" cy="843416"/>
          </a:xfrm>
        </p:spPr>
        <p:txBody>
          <a:bodyPr/>
          <a:lstStyle>
            <a:lvl1pPr marL="0" indent="0" algn="l">
              <a:buNone/>
              <a:defRPr/>
            </a:lvl1pPr>
          </a:lstStyle>
          <a:p>
            <a:pPr marL="0" indent="0" algn="l">
              <a:buNone/>
            </a:pPr>
            <a:endParaRPr lang="da-DK"/>
          </a:p>
        </p:txBody>
      </p:sp>
    </p:spTree>
    <p:extLst>
      <p:ext uri="{BB962C8B-B14F-4D97-AF65-F5344CB8AC3E}">
        <p14:creationId xmlns:p14="http://schemas.microsoft.com/office/powerpoint/2010/main" val="12929319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0EB3FF-61A4-4B44-B9A9-3CA11EC6B2B7}"/>
              </a:ext>
            </a:extLst>
          </p:cNvPr>
          <p:cNvSpPr>
            <a:spLocks noGrp="1"/>
          </p:cNvSpPr>
          <p:nvPr>
            <p:ph type="ftr" sz="quarter" idx="12"/>
          </p:nvPr>
        </p:nvSpPr>
        <p:spPr>
          <a:xfrm>
            <a:off x="407541" y="6384000"/>
            <a:ext cx="9264000" cy="240000"/>
          </a:xfrm>
          <a:prstGeom prst="rect">
            <a:avLst/>
          </a:prstGeom>
        </p:spPr>
        <p:txBody>
          <a:bodyPr/>
          <a:lstStyle/>
          <a:p>
            <a:r>
              <a:rPr lang="en-GB"/>
              <a:t>Confidential</a:t>
            </a:r>
          </a:p>
        </p:txBody>
      </p:sp>
      <p:sp>
        <p:nvSpPr>
          <p:cNvPr id="5" name="Title 4">
            <a:extLst>
              <a:ext uri="{FF2B5EF4-FFF2-40B4-BE49-F238E27FC236}">
                <a16:creationId xmlns:a16="http://schemas.microsoft.com/office/drawing/2014/main" id="{1B544D00-F7FB-411C-BCB0-82343F5F2856}"/>
              </a:ext>
            </a:extLst>
          </p:cNvPr>
          <p:cNvSpPr>
            <a:spLocks noGrp="1"/>
          </p:cNvSpPr>
          <p:nvPr>
            <p:ph type="title"/>
          </p:nvPr>
        </p:nvSpPr>
        <p:spPr/>
        <p:txBody>
          <a:bodyPr/>
          <a:lstStyle/>
          <a:p>
            <a:r>
              <a:rPr lang="en-US"/>
              <a:t>Click to edit Master title style</a:t>
            </a:r>
            <a:endParaRPr lang="en-GB"/>
          </a:p>
        </p:txBody>
      </p:sp>
      <p:sp>
        <p:nvSpPr>
          <p:cNvPr id="9" name="Content Placeholder 8">
            <a:extLst>
              <a:ext uri="{FF2B5EF4-FFF2-40B4-BE49-F238E27FC236}">
                <a16:creationId xmlns:a16="http://schemas.microsoft.com/office/drawing/2014/main" id="{1762365B-EBFA-45AC-BFEB-1B5F3FA7E228}"/>
              </a:ext>
            </a:extLst>
          </p:cNvPr>
          <p:cNvSpPr>
            <a:spLocks noGrp="1"/>
          </p:cNvSpPr>
          <p:nvPr>
            <p:ph sz="quarter" idx="14"/>
          </p:nvPr>
        </p:nvSpPr>
        <p:spPr>
          <a:xfrm>
            <a:off x="408001" y="1320000"/>
            <a:ext cx="11377084" cy="441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2365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2">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D4FAB5-5487-481C-A6EC-1415BDD5F040}"/>
              </a:ext>
            </a:extLst>
          </p:cNvPr>
          <p:cNvSpPr>
            <a:spLocks noGrp="1"/>
          </p:cNvSpPr>
          <p:nvPr>
            <p:ph type="ftr" sz="quarter" idx="12"/>
          </p:nvPr>
        </p:nvSpPr>
        <p:spPr>
          <a:xfrm>
            <a:off x="424513" y="6342697"/>
            <a:ext cx="9264000" cy="240000"/>
          </a:xfrm>
          <a:prstGeom prst="rect">
            <a:avLst/>
          </a:prstGeom>
        </p:spPr>
        <p:txBody>
          <a:bodyPr/>
          <a:lstStyle/>
          <a:p>
            <a:r>
              <a:rPr lang="en-GB"/>
              <a:t>Confidential</a:t>
            </a:r>
          </a:p>
        </p:txBody>
      </p:sp>
      <p:sp>
        <p:nvSpPr>
          <p:cNvPr id="4" name="Title 3">
            <a:extLst>
              <a:ext uri="{FF2B5EF4-FFF2-40B4-BE49-F238E27FC236}">
                <a16:creationId xmlns:a16="http://schemas.microsoft.com/office/drawing/2014/main" id="{A04DA29D-5429-490E-A10A-A3739D32E73B}"/>
              </a:ext>
            </a:extLst>
          </p:cNvPr>
          <p:cNvSpPr>
            <a:spLocks noGrp="1"/>
          </p:cNvSpPr>
          <p:nvPr>
            <p:ph type="title"/>
          </p:nvPr>
        </p:nvSpPr>
        <p:spPr/>
        <p:txBody>
          <a:bodyPr/>
          <a:lstStyle/>
          <a:p>
            <a:r>
              <a:rPr lang="en-US"/>
              <a:t>Click to edit Master title style</a:t>
            </a:r>
            <a:endParaRPr lang="en-GB"/>
          </a:p>
        </p:txBody>
      </p:sp>
      <p:sp>
        <p:nvSpPr>
          <p:cNvPr id="7" name="Content Placeholder 5">
            <a:extLst>
              <a:ext uri="{FF2B5EF4-FFF2-40B4-BE49-F238E27FC236}">
                <a16:creationId xmlns:a16="http://schemas.microsoft.com/office/drawing/2014/main" id="{5270C3A8-DB33-48BD-AD12-2EB2722129F1}"/>
              </a:ext>
            </a:extLst>
          </p:cNvPr>
          <p:cNvSpPr>
            <a:spLocks noGrp="1"/>
          </p:cNvSpPr>
          <p:nvPr>
            <p:ph sz="quarter" idx="16"/>
          </p:nvPr>
        </p:nvSpPr>
        <p:spPr>
          <a:xfrm>
            <a:off x="408000" y="1800000"/>
            <a:ext cx="11376000" cy="3937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5CE8C33E-1D1F-4CD9-8865-B79EDCACE11A}"/>
              </a:ext>
            </a:extLst>
          </p:cNvPr>
          <p:cNvSpPr>
            <a:spLocks noGrp="1"/>
          </p:cNvSpPr>
          <p:nvPr>
            <p:ph type="body" sz="quarter" idx="18"/>
          </p:nvPr>
        </p:nvSpPr>
        <p:spPr>
          <a:xfrm>
            <a:off x="408000" y="1320000"/>
            <a:ext cx="11376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860200606"/>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F3F10-18A4-4713-85FF-39243B4A64F9}"/>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6" name="Content Placeholder 5">
            <a:extLst>
              <a:ext uri="{FF2B5EF4-FFF2-40B4-BE49-F238E27FC236}">
                <a16:creationId xmlns:a16="http://schemas.microsoft.com/office/drawing/2014/main" id="{6B7024F9-F929-4850-B8F4-384D9DAEB3A3}"/>
              </a:ext>
            </a:extLst>
          </p:cNvPr>
          <p:cNvSpPr>
            <a:spLocks noGrp="1"/>
          </p:cNvSpPr>
          <p:nvPr>
            <p:ph sz="quarter" idx="16"/>
          </p:nvPr>
        </p:nvSpPr>
        <p:spPr>
          <a:xfrm>
            <a:off x="408000" y="1800000"/>
            <a:ext cx="5520000" cy="3937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7F224D24-BFD4-4A97-B597-D19E0B175CC1}"/>
              </a:ext>
            </a:extLst>
          </p:cNvPr>
          <p:cNvSpPr>
            <a:spLocks noGrp="1"/>
          </p:cNvSpPr>
          <p:nvPr>
            <p:ph type="body" sz="quarter" idx="18"/>
          </p:nvPr>
        </p:nvSpPr>
        <p:spPr>
          <a:xfrm>
            <a:off x="408000" y="1320000"/>
            <a:ext cx="5520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3" name="Content Placeholder 5">
            <a:extLst>
              <a:ext uri="{FF2B5EF4-FFF2-40B4-BE49-F238E27FC236}">
                <a16:creationId xmlns:a16="http://schemas.microsoft.com/office/drawing/2014/main" id="{BE373216-162C-421C-B668-582E7AA643F4}"/>
              </a:ext>
            </a:extLst>
          </p:cNvPr>
          <p:cNvSpPr>
            <a:spLocks noGrp="1"/>
          </p:cNvSpPr>
          <p:nvPr>
            <p:ph sz="quarter" idx="19"/>
          </p:nvPr>
        </p:nvSpPr>
        <p:spPr>
          <a:xfrm>
            <a:off x="6262452" y="1800000"/>
            <a:ext cx="5520000" cy="3937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98F8F875-6BDD-4E35-9FB9-7637B1BAD299}"/>
              </a:ext>
            </a:extLst>
          </p:cNvPr>
          <p:cNvSpPr>
            <a:spLocks noGrp="1"/>
          </p:cNvSpPr>
          <p:nvPr>
            <p:ph type="ftr" sz="quarter" idx="21"/>
          </p:nvPr>
        </p:nvSpPr>
        <p:spPr>
          <a:xfrm>
            <a:off x="406452" y="6330000"/>
            <a:ext cx="9264000" cy="240000"/>
          </a:xfrm>
          <a:prstGeom prst="rect">
            <a:avLst/>
          </a:prstGeom>
        </p:spPr>
        <p:txBody>
          <a:bodyPr/>
          <a:lstStyle/>
          <a:p>
            <a:r>
              <a:rPr lang="en-GB"/>
              <a:t>Confidential</a:t>
            </a:r>
          </a:p>
        </p:txBody>
      </p:sp>
      <p:sp>
        <p:nvSpPr>
          <p:cNvPr id="14" name="Text Placeholder 7">
            <a:extLst>
              <a:ext uri="{FF2B5EF4-FFF2-40B4-BE49-F238E27FC236}">
                <a16:creationId xmlns:a16="http://schemas.microsoft.com/office/drawing/2014/main" id="{CC116F8B-FEB1-4D1D-BD75-7BDD5684EF5E}"/>
              </a:ext>
            </a:extLst>
          </p:cNvPr>
          <p:cNvSpPr>
            <a:spLocks noGrp="1"/>
          </p:cNvSpPr>
          <p:nvPr>
            <p:ph type="body" sz="quarter" idx="23"/>
          </p:nvPr>
        </p:nvSpPr>
        <p:spPr>
          <a:xfrm>
            <a:off x="6262452" y="1320000"/>
            <a:ext cx="5520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16041160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black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A04B7A-0380-4451-9911-BD5D2FB09BFA}"/>
              </a:ext>
            </a:extLst>
          </p:cNvPr>
          <p:cNvSpPr>
            <a:spLocks noGrp="1"/>
          </p:cNvSpPr>
          <p:nvPr>
            <p:ph type="ftr" sz="quarter" idx="10"/>
          </p:nvPr>
        </p:nvSpPr>
        <p:spPr>
          <a:xfrm>
            <a:off x="406452" y="6330000"/>
            <a:ext cx="9264000" cy="240000"/>
          </a:xfrm>
          <a:prstGeom prst="rect">
            <a:avLst/>
          </a:prstGeom>
        </p:spPr>
        <p:txBody>
          <a:bodyPr/>
          <a:lstStyle/>
          <a:p>
            <a:r>
              <a:rPr lang="en-GB"/>
              <a:t>Confidential</a:t>
            </a:r>
          </a:p>
        </p:txBody>
      </p:sp>
      <p:sp>
        <p:nvSpPr>
          <p:cNvPr id="4" name="Title 3">
            <a:extLst>
              <a:ext uri="{FF2B5EF4-FFF2-40B4-BE49-F238E27FC236}">
                <a16:creationId xmlns:a16="http://schemas.microsoft.com/office/drawing/2014/main" id="{62A9033C-F8DC-4243-9694-3897CF69F5BB}"/>
              </a:ext>
            </a:extLst>
          </p:cNvPr>
          <p:cNvSpPr>
            <a:spLocks noGrp="1"/>
          </p:cNvSpPr>
          <p:nvPr>
            <p:ph type="title"/>
          </p:nvPr>
        </p:nvSpPr>
        <p:spPr/>
        <p:txBody>
          <a:bodyPr/>
          <a:lstStyle/>
          <a:p>
            <a:r>
              <a:rPr lang="en-US"/>
              <a:t>Click to edit Master title style</a:t>
            </a:r>
            <a:endParaRPr lang="en-GB"/>
          </a:p>
        </p:txBody>
      </p:sp>
      <p:sp>
        <p:nvSpPr>
          <p:cNvPr id="5" name="Content Placeholder 8">
            <a:extLst>
              <a:ext uri="{FF2B5EF4-FFF2-40B4-BE49-F238E27FC236}">
                <a16:creationId xmlns:a16="http://schemas.microsoft.com/office/drawing/2014/main" id="{6F8853DC-DE9E-4EE7-B42B-94AC685D66E9}"/>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46534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log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A6F09-2292-4F8C-88BA-A7388D7A17FA}"/>
              </a:ext>
            </a:extLst>
          </p:cNvPr>
          <p:cNvSpPr>
            <a:spLocks noGrp="1"/>
          </p:cNvSpPr>
          <p:nvPr>
            <p:ph type="title"/>
          </p:nvPr>
        </p:nvSpPr>
        <p:spPr/>
        <p:txBody>
          <a:bodyPr/>
          <a:lstStyle/>
          <a:p>
            <a:r>
              <a:rPr lang="en-US"/>
              <a:t>Click to edit Master title style</a:t>
            </a:r>
            <a:endParaRPr lang="en-GB"/>
          </a:p>
        </p:txBody>
      </p:sp>
      <p:sp>
        <p:nvSpPr>
          <p:cNvPr id="4" name="Footer Placeholder 3">
            <a:extLst>
              <a:ext uri="{FF2B5EF4-FFF2-40B4-BE49-F238E27FC236}">
                <a16:creationId xmlns:a16="http://schemas.microsoft.com/office/drawing/2014/main" id="{53C82B26-A2B6-404D-883F-D72A4D685B10}"/>
              </a:ext>
            </a:extLst>
          </p:cNvPr>
          <p:cNvSpPr>
            <a:spLocks noGrp="1"/>
          </p:cNvSpPr>
          <p:nvPr>
            <p:ph type="ftr" sz="quarter" idx="10"/>
          </p:nvPr>
        </p:nvSpPr>
        <p:spPr>
          <a:xfrm>
            <a:off x="406452" y="6330000"/>
            <a:ext cx="9264000" cy="240000"/>
          </a:xfrm>
          <a:prstGeom prst="rect">
            <a:avLst/>
          </a:prstGeom>
        </p:spPr>
        <p:txBody>
          <a:bodyPr/>
          <a:lstStyle/>
          <a:p>
            <a:r>
              <a:rPr lang="en-GB"/>
              <a:t>Confidential</a:t>
            </a:r>
          </a:p>
        </p:txBody>
      </p:sp>
      <p:sp>
        <p:nvSpPr>
          <p:cNvPr id="8" name="Rectangle 7">
            <a:extLst>
              <a:ext uri="{FF2B5EF4-FFF2-40B4-BE49-F238E27FC236}">
                <a16:creationId xmlns:a16="http://schemas.microsoft.com/office/drawing/2014/main" id="{64E02982-4C22-4633-A835-0A5BB9039298}"/>
              </a:ext>
            </a:extLst>
          </p:cNvPr>
          <p:cNvSpPr/>
          <p:nvPr userDrawn="1"/>
        </p:nvSpPr>
        <p:spPr>
          <a:xfrm>
            <a:off x="0" y="980729"/>
            <a:ext cx="12192000" cy="28800"/>
          </a:xfrm>
          <a:prstGeom prst="rect">
            <a:avLst/>
          </a:prstGeom>
          <a:gradFill flip="none" rotWithShape="1">
            <a:gsLst>
              <a:gs pos="100000">
                <a:schemeClr val="accent2">
                  <a:alpha val="63000"/>
                </a:schemeClr>
              </a:gs>
              <a:gs pos="0">
                <a:schemeClr val="accent2">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9" name="Content Placeholder 8">
            <a:extLst>
              <a:ext uri="{FF2B5EF4-FFF2-40B4-BE49-F238E27FC236}">
                <a16:creationId xmlns:a16="http://schemas.microsoft.com/office/drawing/2014/main" id="{0E36AC97-4A7D-4F80-B6D5-56188B810E10}"/>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a:extLst>
              <a:ext uri="{FF2B5EF4-FFF2-40B4-BE49-F238E27FC236}">
                <a16:creationId xmlns:a16="http://schemas.microsoft.com/office/drawing/2014/main" id="{F243A7C7-7AA5-4EE3-972B-9C3BF33180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9767483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no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77A014-55B3-4229-8DAB-DDEFECA2B050}"/>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Footer Placeholder 1">
            <a:extLst>
              <a:ext uri="{FF2B5EF4-FFF2-40B4-BE49-F238E27FC236}">
                <a16:creationId xmlns:a16="http://schemas.microsoft.com/office/drawing/2014/main" id="{DF56CEDF-A5D6-4AA1-AF8D-48AEB19E0C6E}"/>
              </a:ext>
            </a:extLst>
          </p:cNvPr>
          <p:cNvSpPr>
            <a:spLocks noGrp="1"/>
          </p:cNvSpPr>
          <p:nvPr>
            <p:ph type="ftr" sz="quarter" idx="10"/>
          </p:nvPr>
        </p:nvSpPr>
        <p:spPr>
          <a:xfrm>
            <a:off x="406453" y="6384000"/>
            <a:ext cx="10681548" cy="240000"/>
          </a:xfrm>
          <a:prstGeom prst="rect">
            <a:avLst/>
          </a:prstGeom>
        </p:spPr>
        <p:txBody>
          <a:bodyPr/>
          <a:lstStyle/>
          <a:p>
            <a:r>
              <a:rPr lang="en-GB"/>
              <a:t>Confidential</a:t>
            </a:r>
          </a:p>
        </p:txBody>
      </p:sp>
      <p:sp>
        <p:nvSpPr>
          <p:cNvPr id="4" name="Title 3">
            <a:extLst>
              <a:ext uri="{FF2B5EF4-FFF2-40B4-BE49-F238E27FC236}">
                <a16:creationId xmlns:a16="http://schemas.microsoft.com/office/drawing/2014/main" id="{A1AD37AD-FD45-4245-B47E-F98815B4DA62}"/>
              </a:ext>
            </a:extLst>
          </p:cNvPr>
          <p:cNvSpPr>
            <a:spLocks noGrp="1"/>
          </p:cNvSpPr>
          <p:nvPr>
            <p:ph type="title"/>
          </p:nvPr>
        </p:nvSpPr>
        <p:spPr/>
        <p:txBody>
          <a:bodyPr/>
          <a:lstStyle/>
          <a:p>
            <a:r>
              <a:rPr lang="en-US"/>
              <a:t>Click to edit Master title style</a:t>
            </a:r>
            <a:endParaRPr lang="en-GB"/>
          </a:p>
        </p:txBody>
      </p:sp>
      <p:sp>
        <p:nvSpPr>
          <p:cNvPr id="5" name="Rectangle 4">
            <a:extLst>
              <a:ext uri="{FF2B5EF4-FFF2-40B4-BE49-F238E27FC236}">
                <a16:creationId xmlns:a16="http://schemas.microsoft.com/office/drawing/2014/main" id="{7AE04244-B710-458F-894E-0592E1452C46}"/>
              </a:ext>
            </a:extLst>
          </p:cNvPr>
          <p:cNvSpPr/>
          <p:nvPr userDrawn="1"/>
        </p:nvSpPr>
        <p:spPr>
          <a:xfrm>
            <a:off x="0" y="980729"/>
            <a:ext cx="12192000" cy="28800"/>
          </a:xfrm>
          <a:prstGeom prst="rect">
            <a:avLst/>
          </a:prstGeom>
          <a:gradFill flip="none" rotWithShape="1">
            <a:gsLst>
              <a:gs pos="100000">
                <a:schemeClr val="accent2">
                  <a:alpha val="63000"/>
                </a:schemeClr>
              </a:gs>
              <a:gs pos="0">
                <a:schemeClr val="accent2">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7" name="Content Placeholder 8">
            <a:extLst>
              <a:ext uri="{FF2B5EF4-FFF2-40B4-BE49-F238E27FC236}">
                <a16:creationId xmlns:a16="http://schemas.microsoft.com/office/drawing/2014/main" id="{E66A6DE4-5CE8-4AE9-A4BA-E2F62AA95873}"/>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95030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181034"/>
      </p:ext>
    </p:extLst>
  </p:cSld>
  <p:clrMapOvr>
    <a:overrideClrMapping bg1="dk1" tx1="lt1" bg2="dk2" tx2="lt2" accent1="accent1" accent2="accent2" accent3="accent3" accent4="accent4" accent5="accent5" accent6="accent6" hlink="hlink" folHlink="folHlink"/>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No Title and Content (no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663AE5-4CAD-489C-96A8-F08D8D130B08}"/>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5" name="Rectangle 4">
            <a:extLst>
              <a:ext uri="{FF2B5EF4-FFF2-40B4-BE49-F238E27FC236}">
                <a16:creationId xmlns:a16="http://schemas.microsoft.com/office/drawing/2014/main" id="{F3FDAAEC-7B77-4C86-BFA3-00CC3A477ACC}"/>
              </a:ext>
            </a:extLst>
          </p:cNvPr>
          <p:cNvSpPr/>
          <p:nvPr userDrawn="1"/>
        </p:nvSpPr>
        <p:spPr>
          <a:xfrm>
            <a:off x="0" y="980729"/>
            <a:ext cx="12192000" cy="28800"/>
          </a:xfrm>
          <a:prstGeom prst="rect">
            <a:avLst/>
          </a:prstGeom>
          <a:gradFill flip="none" rotWithShape="1">
            <a:gsLst>
              <a:gs pos="100000">
                <a:schemeClr val="accent2">
                  <a:alpha val="63000"/>
                </a:schemeClr>
              </a:gs>
              <a:gs pos="0">
                <a:schemeClr val="accent2">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6" name="Footer Placeholder 1">
            <a:extLst>
              <a:ext uri="{FF2B5EF4-FFF2-40B4-BE49-F238E27FC236}">
                <a16:creationId xmlns:a16="http://schemas.microsoft.com/office/drawing/2014/main" id="{56E6E83F-6F6E-4CD7-BC13-4B5A46CCC1B4}"/>
              </a:ext>
            </a:extLst>
          </p:cNvPr>
          <p:cNvSpPr>
            <a:spLocks noGrp="1"/>
          </p:cNvSpPr>
          <p:nvPr>
            <p:ph type="ftr" sz="quarter" idx="10"/>
          </p:nvPr>
        </p:nvSpPr>
        <p:spPr>
          <a:xfrm>
            <a:off x="406453" y="6384000"/>
            <a:ext cx="10681548" cy="240000"/>
          </a:xfrm>
          <a:prstGeom prst="rect">
            <a:avLst/>
          </a:prstGeom>
        </p:spPr>
        <p:txBody>
          <a:bodyPr/>
          <a:lstStyle/>
          <a:p>
            <a:r>
              <a:rPr lang="en-GB"/>
              <a:t>Confidential</a:t>
            </a:r>
          </a:p>
        </p:txBody>
      </p:sp>
    </p:spTree>
    <p:extLst>
      <p:ext uri="{BB962C8B-B14F-4D97-AF65-F5344CB8AC3E}">
        <p14:creationId xmlns:p14="http://schemas.microsoft.com/office/powerpoint/2010/main" val="4216116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9412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Blank white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AADFBD-978F-4C5F-BDE1-0A9027F2CC41}"/>
              </a:ext>
            </a:extLst>
          </p:cNvPr>
          <p:cNvSpPr>
            <a:spLocks noGrp="1"/>
          </p:cNvSpPr>
          <p:nvPr>
            <p:ph type="ftr" sz="quarter" idx="10"/>
          </p:nvPr>
        </p:nvSpPr>
        <p:spPr>
          <a:xfrm>
            <a:off x="408000" y="6384000"/>
            <a:ext cx="9264000" cy="240000"/>
          </a:xfrm>
          <a:prstGeom prst="rect">
            <a:avLst/>
          </a:prstGeom>
        </p:spPr>
        <p:txBody>
          <a:bodyPr/>
          <a:lstStyle/>
          <a:p>
            <a:r>
              <a:rPr lang="en-GB"/>
              <a:t>Confidential</a:t>
            </a:r>
          </a:p>
        </p:txBody>
      </p:sp>
    </p:spTree>
    <p:extLst>
      <p:ext uri="{BB962C8B-B14F-4D97-AF65-F5344CB8AC3E}">
        <p14:creationId xmlns:p14="http://schemas.microsoft.com/office/powerpoint/2010/main" val="13752667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247599"/>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black logo">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2E2193-1B05-4FBA-8E16-F7215A8F90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367475559"/>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Blue image option1">
    <p:bg>
      <p:bgRef idx="1001">
        <a:schemeClr val="bg2"/>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A46B21-A25E-4384-8F73-5865E12F2D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userDrawn="1"/>
        </p:nvSpPr>
        <p:spPr>
          <a:xfrm>
            <a:off x="0"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p>
            <a:r>
              <a:rPr lang="en-GB"/>
              <a:t>Confidential</a:t>
            </a:r>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4320000"/>
            <a:ext cx="11376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7" name="Picture 16">
            <a:extLst>
              <a:ext uri="{FF2B5EF4-FFF2-40B4-BE49-F238E27FC236}">
                <a16:creationId xmlns:a16="http://schemas.microsoft.com/office/drawing/2014/main" id="{09B4275F-A12F-4FAA-B9A8-A2B8A3A0F3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919750779"/>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ue image option2">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90E92C8-BC2A-4DA9-94A0-C78252CBCD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11944"/>
            <a:ext cx="12192000" cy="3346056"/>
          </a:xfrm>
          <a:prstGeom prst="rect">
            <a:avLst/>
          </a:prstGeom>
        </p:spPr>
      </p:pic>
      <p:sp>
        <p:nvSpPr>
          <p:cNvPr id="24" name="Rectangle 23">
            <a:extLst>
              <a:ext uri="{FF2B5EF4-FFF2-40B4-BE49-F238E27FC236}">
                <a16:creationId xmlns:a16="http://schemas.microsoft.com/office/drawing/2014/main" id="{B8BD26F4-C097-4743-982D-C4D26564C380}"/>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lvl1pPr>
              <a:defRPr>
                <a:solidFill>
                  <a:schemeClr val="bg1"/>
                </a:solidFill>
              </a:defRPr>
            </a:lvl1pPr>
          </a:lstStyle>
          <a:p>
            <a:r>
              <a:rPr lang="en-GB"/>
              <a:t>Confidential</a:t>
            </a:r>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4320000"/>
            <a:ext cx="11376000" cy="1632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2133" b="0">
                <a:solidFill>
                  <a:schemeClr val="bg1"/>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7" name="Picture 16">
            <a:extLst>
              <a:ext uri="{FF2B5EF4-FFF2-40B4-BE49-F238E27FC236}">
                <a16:creationId xmlns:a16="http://schemas.microsoft.com/office/drawing/2014/main" id="{51573212-6ADB-4C0C-8EA0-4592CE4441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83787967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Orange image option1">
    <p:bg>
      <p:bgPr>
        <a:solidFill>
          <a:schemeClr val="accent2"/>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F5C9F45-AE78-4F51-99F2-BC1A20D129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Rectangle 24">
            <a:extLst>
              <a:ext uri="{FF2B5EF4-FFF2-40B4-BE49-F238E27FC236}">
                <a16:creationId xmlns:a16="http://schemas.microsoft.com/office/drawing/2014/main" id="{590DBA61-9290-4961-BBC3-14AF3A89A93E}"/>
              </a:ext>
            </a:extLst>
          </p:cNvPr>
          <p:cNvSpPr/>
          <p:nvPr userDrawn="1"/>
        </p:nvSpPr>
        <p:spPr>
          <a:xfrm>
            <a:off x="0" y="2"/>
            <a:ext cx="12192000" cy="6857527"/>
          </a:xfrm>
          <a:prstGeom prst="rect">
            <a:avLst/>
          </a:prstGeom>
          <a:solidFill>
            <a:srgbClr val="FF5A1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6" name="Rectangle 5"/>
          <p:cNvSpPr/>
          <p:nvPr userDrawn="1"/>
        </p:nvSpPr>
        <p:spPr>
          <a:xfrm>
            <a:off x="0"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p>
            <a:r>
              <a:rPr lang="en-GB"/>
              <a:t>Confidential</a:t>
            </a:r>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4320000"/>
            <a:ext cx="11376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8" name="Picture 17">
            <a:extLst>
              <a:ext uri="{FF2B5EF4-FFF2-40B4-BE49-F238E27FC236}">
                <a16:creationId xmlns:a16="http://schemas.microsoft.com/office/drawing/2014/main" id="{0D4B6BD8-4224-4FA6-BC54-9F3D05982EA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34867775"/>
      </p:ext>
    </p:extLst>
  </p:cSld>
  <p:clrMapOvr>
    <a:overrideClrMapping bg1="dk1" tx1="lt1" bg2="dk2" tx2="lt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Orange image option2">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C7A7BB8-6C49-47D1-A3FD-1FDEAD7B08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5" y="3539990"/>
            <a:ext cx="12189005" cy="3363991"/>
          </a:xfrm>
          <a:prstGeom prst="rect">
            <a:avLst/>
          </a:prstGeom>
        </p:spPr>
      </p:pic>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lvl1pPr>
              <a:defRPr>
                <a:solidFill>
                  <a:schemeClr val="bg1"/>
                </a:solidFill>
              </a:defRPr>
            </a:lvl1pPr>
          </a:lstStyle>
          <a:p>
            <a:r>
              <a:rPr lang="en-GB"/>
              <a:t>Confidential</a:t>
            </a:r>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4320000"/>
            <a:ext cx="11376000" cy="1632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2133" b="0">
                <a:solidFill>
                  <a:schemeClr val="bg1"/>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6" name="Picture 15">
            <a:extLst>
              <a:ext uri="{FF2B5EF4-FFF2-40B4-BE49-F238E27FC236}">
                <a16:creationId xmlns:a16="http://schemas.microsoft.com/office/drawing/2014/main" id="{FDADCB1C-D395-430E-BAAC-74A63BAAA3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684199881"/>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Green image option1">
    <p:bg>
      <p:bgPr>
        <a:solidFill>
          <a:schemeClr val="accent4"/>
        </a:solidFill>
        <a:effectLst/>
      </p:bgPr>
    </p:bg>
    <p:spTree>
      <p:nvGrpSpPr>
        <p:cNvPr id="1" name=""/>
        <p:cNvGrpSpPr/>
        <p:nvPr/>
      </p:nvGrpSpPr>
      <p:grpSpPr>
        <a:xfrm>
          <a:off x="0" y="0"/>
          <a:ext cx="0" cy="0"/>
          <a:chOff x="0" y="0"/>
          <a:chExt cx="0" cy="0"/>
        </a:xfrm>
      </p:grpSpPr>
      <p:pic>
        <p:nvPicPr>
          <p:cNvPr id="25" name="Picture 3" descr="D:\RAJA\AA\PPT\Base\Stock images\resized\002.jpg">
            <a:extLst>
              <a:ext uri="{FF2B5EF4-FFF2-40B4-BE49-F238E27FC236}">
                <a16:creationId xmlns:a16="http://schemas.microsoft.com/office/drawing/2014/main" id="{5BB7A794-D7DC-40C5-BFA5-9207EBD801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 y="0"/>
            <a:ext cx="12193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A7EB5FF-1855-43D2-ABF3-903E741AE134}"/>
              </a:ext>
            </a:extLst>
          </p:cNvPr>
          <p:cNvSpPr/>
          <p:nvPr userDrawn="1"/>
        </p:nvSpPr>
        <p:spPr>
          <a:xfrm>
            <a:off x="2" y="-473"/>
            <a:ext cx="12193587" cy="6858000"/>
          </a:xfrm>
          <a:prstGeom prst="rect">
            <a:avLst/>
          </a:prstGeom>
          <a:solidFill>
            <a:schemeClr val="accent4">
              <a:alpha val="7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6" name="Rectangle 5"/>
          <p:cNvSpPr/>
          <p:nvPr userDrawn="1"/>
        </p:nvSpPr>
        <p:spPr>
          <a:xfrm>
            <a:off x="0"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48284"/>
            <a:ext cx="9264000" cy="240000"/>
          </a:xfrm>
          <a:prstGeom prst="rect">
            <a:avLst/>
          </a:prstGeom>
        </p:spPr>
        <p:txBody>
          <a:bodyPr/>
          <a:lstStyle/>
          <a:p>
            <a:r>
              <a:rPr lang="en-GB"/>
              <a:t>Confidential</a:t>
            </a:r>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4320000"/>
            <a:ext cx="11376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8" name="Picture 17">
            <a:extLst>
              <a:ext uri="{FF2B5EF4-FFF2-40B4-BE49-F238E27FC236}">
                <a16:creationId xmlns:a16="http://schemas.microsoft.com/office/drawing/2014/main" id="{02ABCCFE-98AE-40BC-B58E-F7D2FD14EE5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9221390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black logo">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2E2193-1B05-4FBA-8E16-F7215A8F90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2512636731"/>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Green image option2">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BCF07D-3725-40F6-8D79-D5415CDE5F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514801"/>
            <a:ext cx="12233852" cy="3343201"/>
          </a:xfrm>
          <a:prstGeom prst="rect">
            <a:avLst/>
          </a:prstGeom>
        </p:spPr>
      </p:pic>
      <p:sp>
        <p:nvSpPr>
          <p:cNvPr id="22" name="Rectangle 21">
            <a:extLst>
              <a:ext uri="{FF2B5EF4-FFF2-40B4-BE49-F238E27FC236}">
                <a16:creationId xmlns:a16="http://schemas.microsoft.com/office/drawing/2014/main" id="{71286158-03A2-4D1B-A03A-ED41C4DA26EE}"/>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98915"/>
            <a:ext cx="9264000" cy="240000"/>
          </a:xfrm>
          <a:prstGeom prst="rect">
            <a:avLst/>
          </a:prstGeom>
        </p:spPr>
        <p:txBody>
          <a:bodyPr/>
          <a:lstStyle>
            <a:lvl1pPr>
              <a:defRPr>
                <a:solidFill>
                  <a:schemeClr val="bg1"/>
                </a:solidFill>
              </a:defRPr>
            </a:lvl1pPr>
          </a:lstStyle>
          <a:p>
            <a:r>
              <a:rPr lang="en-GB"/>
              <a:t>Confidential</a:t>
            </a:r>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4320000"/>
            <a:ext cx="11376000" cy="1632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2133" b="0">
                <a:solidFill>
                  <a:schemeClr val="bg1"/>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7" name="Picture 16">
            <a:extLst>
              <a:ext uri="{FF2B5EF4-FFF2-40B4-BE49-F238E27FC236}">
                <a16:creationId xmlns:a16="http://schemas.microsoft.com/office/drawing/2014/main" id="{18AAD679-2C8B-4774-ABED-1DD0B2A5F81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377457664"/>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0FB844-9013-4E48-AFA8-CBE643D91B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7384"/>
            <a:ext cx="12192000" cy="6885384"/>
          </a:xfrm>
          <a:prstGeom prst="rect">
            <a:avLst/>
          </a:prstGeom>
        </p:spPr>
      </p:pic>
      <p:sp>
        <p:nvSpPr>
          <p:cNvPr id="2" name="Title 1">
            <a:extLst>
              <a:ext uri="{FF2B5EF4-FFF2-40B4-BE49-F238E27FC236}">
                <a16:creationId xmlns:a16="http://schemas.microsoft.com/office/drawing/2014/main" id="{24F054BC-483E-4427-B4F4-5886DC2D5C31}"/>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0B069FAF-E5FC-4B93-8BE2-9188DA1779C8}"/>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9" name="Picture 8">
            <a:extLst>
              <a:ext uri="{FF2B5EF4-FFF2-40B4-BE49-F238E27FC236}">
                <a16:creationId xmlns:a16="http://schemas.microsoft.com/office/drawing/2014/main" id="{B710ABF4-B67B-4C46-B69E-37E2F95970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2821678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white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2ADAC1-B10E-40F7-8668-B43194F0D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7384"/>
            <a:ext cx="12245333" cy="6888000"/>
          </a:xfrm>
          <a:prstGeom prst="rect">
            <a:avLst/>
          </a:prstGeom>
        </p:spPr>
      </p:pic>
      <p:sp>
        <p:nvSpPr>
          <p:cNvPr id="7" name="Title 1">
            <a:extLst>
              <a:ext uri="{FF2B5EF4-FFF2-40B4-BE49-F238E27FC236}">
                <a16:creationId xmlns:a16="http://schemas.microsoft.com/office/drawing/2014/main" id="{F209E717-D83B-418E-9DE9-90E038F79C82}"/>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BF1C539F-6DF9-49C5-A8ED-2A722E91550C}"/>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6353A46D-DCDD-4F75-A326-B8D5B02543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3379792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white3">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9BE56C-566C-4182-8D0C-12BEB0DFAA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D6C5524A-ECE9-44DE-8AAC-13E1F07720D5}"/>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57E64FA4-7D1D-4EF3-91CF-F205105CBB44}"/>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24ADEA58-E2C9-4AA2-BB5C-FA31C6168F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2967544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white4">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E02567-1B55-4358-86E6-D8ED441ED6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879FDF53-7D71-4B85-A292-A2519331A891}"/>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05F2CB1B-146B-49CB-BE55-5D621F0CFA83}"/>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D58B1C70-C1F0-496E-B933-D5A0944DDB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10894393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white5">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89F340-9AE5-48F4-9CAA-71BD22164D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57555E56-5B5D-4610-847C-A96DFE835C32}"/>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0EB91C2B-677B-4570-BE46-F40AE2598704}"/>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567C708E-DC49-4662-8186-D4D7AFAD2B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4859105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grey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FF90FA-51F8-4BAD-97E1-C3C8D13267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1">
            <a:extLst>
              <a:ext uri="{FF2B5EF4-FFF2-40B4-BE49-F238E27FC236}">
                <a16:creationId xmlns:a16="http://schemas.microsoft.com/office/drawing/2014/main" id="{28DF5891-3FAF-4F24-8FA4-3541F546D90D}"/>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5CC06B10-AC4C-414E-8A71-E40C38AC3D9C}"/>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33252959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grey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CB688B-07AC-4F89-9C85-6E1E4CD6BE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A3F5E2A0-17E1-412F-A177-AAED06C821A3}"/>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3" name="Subtitle 2">
            <a:extLst>
              <a:ext uri="{FF2B5EF4-FFF2-40B4-BE49-F238E27FC236}">
                <a16:creationId xmlns:a16="http://schemas.microsoft.com/office/drawing/2014/main" id="{0D76F82B-83E6-481A-A01E-30E34D385834}"/>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423677477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grey3">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6577C1-505B-422B-A731-ABDE2E829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B87C484E-AD84-4F40-921B-2483453B59E6}"/>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3" name="Subtitle 2">
            <a:extLst>
              <a:ext uri="{FF2B5EF4-FFF2-40B4-BE49-F238E27FC236}">
                <a16:creationId xmlns:a16="http://schemas.microsoft.com/office/drawing/2014/main" id="{29A678C1-C647-4FB3-8FB9-B844A7C6FEDA}"/>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351426029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grey4">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F73EC6-F413-4A93-891E-5AEDD46246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D2D73829-A43B-4D9C-9429-405B656A1AA4}"/>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1" name="Subtitle 2">
            <a:extLst>
              <a:ext uri="{FF2B5EF4-FFF2-40B4-BE49-F238E27FC236}">
                <a16:creationId xmlns:a16="http://schemas.microsoft.com/office/drawing/2014/main" id="{42E2F216-7E70-4D00-BA2D-A65C5689B05B}"/>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2423579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ue image option1">
    <p:bg>
      <p:bgRef idx="1001">
        <a:schemeClr val="bg2"/>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A46B21-A25E-4384-8F73-5865E12F2D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p>
            <a:r>
              <a:rPr lang="en-GB"/>
              <a:t>Confidential – do not distribute</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7" name="Picture 16">
            <a:extLst>
              <a:ext uri="{FF2B5EF4-FFF2-40B4-BE49-F238E27FC236}">
                <a16:creationId xmlns:a16="http://schemas.microsoft.com/office/drawing/2014/main" id="{09B4275F-A12F-4FAA-B9A8-A2B8A3A0F3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18" name="Content Placeholder 5">
            <a:extLst>
              <a:ext uri="{FF2B5EF4-FFF2-40B4-BE49-F238E27FC236}">
                <a16:creationId xmlns:a16="http://schemas.microsoft.com/office/drawing/2014/main" id="{A2E95750-46AA-9A4B-8B53-A88F4C2FFF3E}"/>
              </a:ext>
            </a:extLst>
          </p:cNvPr>
          <p:cNvSpPr>
            <a:spLocks noGrp="1"/>
          </p:cNvSpPr>
          <p:nvPr>
            <p:ph sz="quarter" idx="30"/>
          </p:nvPr>
        </p:nvSpPr>
        <p:spPr>
          <a:xfrm>
            <a:off x="408000" y="4320000"/>
            <a:ext cx="11376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7">
            <a:extLst>
              <a:ext uri="{FF2B5EF4-FFF2-40B4-BE49-F238E27FC236}">
                <a16:creationId xmlns:a16="http://schemas.microsoft.com/office/drawing/2014/main" id="{C2398741-5131-B04D-90AC-AEEEFECDA9B3}"/>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1320510947"/>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grey5">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761D41-2CF9-4D2F-873B-412EB19B24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FF1D7A24-17E2-4B5E-B5DF-1057979CA4EB}"/>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1" name="Subtitle 2">
            <a:extLst>
              <a:ext uri="{FF2B5EF4-FFF2-40B4-BE49-F238E27FC236}">
                <a16:creationId xmlns:a16="http://schemas.microsoft.com/office/drawing/2014/main" id="{EBDACBBF-D26A-457C-9406-EE8DEADB96DD}"/>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7465309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959FAD-B589-9645-B04A-155769604F4E}"/>
              </a:ext>
            </a:extLst>
          </p:cNvPr>
          <p:cNvSpPr/>
          <p:nvPr userDrawn="1"/>
        </p:nvSpPr>
        <p:spPr>
          <a:xfrm>
            <a:off x="8815" y="0"/>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3545C08A-7F51-46A0-AA10-A92317AB6AE6}"/>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6ECB98AA-B71A-4214-A5F0-2C3652D9E8B1}"/>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559443E3-4FD7-4602-A1E2-1C662B1133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39" y="27001"/>
            <a:ext cx="12192000" cy="6858000"/>
          </a:xfrm>
          <a:prstGeom prst="rect">
            <a:avLst/>
          </a:prstGeom>
        </p:spPr>
      </p:pic>
      <p:pic>
        <p:nvPicPr>
          <p:cNvPr id="10" name="Picture 9">
            <a:extLst>
              <a:ext uri="{FF2B5EF4-FFF2-40B4-BE49-F238E27FC236}">
                <a16:creationId xmlns:a16="http://schemas.microsoft.com/office/drawing/2014/main" id="{FEBF9751-1473-4DB3-BF72-3B31B460A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24051866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7CB3A7-BE49-4788-8101-1DE24CFBA5FC}"/>
              </a:ext>
            </a:extLst>
          </p:cNvPr>
          <p:cNvSpPr/>
          <p:nvPr userDrawn="1"/>
        </p:nvSpPr>
        <p:spPr>
          <a:xfrm>
            <a:off x="13058" y="27001"/>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3D5D4755-E5AD-454B-88EB-6A2F9E4EEE76}"/>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D9625CAB-AD7F-4583-84AB-5A4C40C67F5E}"/>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71248F2E-0B77-44DB-8FB1-75BAB0860CCA}"/>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0" y="-20345"/>
            <a:ext cx="12192000" cy="6858000"/>
          </a:xfrm>
          <a:prstGeom prst="rect">
            <a:avLst/>
          </a:prstGeom>
        </p:spPr>
      </p:pic>
      <p:pic>
        <p:nvPicPr>
          <p:cNvPr id="10" name="Picture 9">
            <a:extLst>
              <a:ext uri="{FF2B5EF4-FFF2-40B4-BE49-F238E27FC236}">
                <a16:creationId xmlns:a16="http://schemas.microsoft.com/office/drawing/2014/main" id="{610AD3C5-7024-49F6-AB18-A391DEF22E3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8753065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A0A5A3-FF42-49DE-A196-489A04ABC31A}"/>
              </a:ext>
            </a:extLst>
          </p:cNvPr>
          <p:cNvSpPr/>
          <p:nvPr userDrawn="1"/>
        </p:nvSpPr>
        <p:spPr>
          <a:xfrm>
            <a:off x="2" y="27001"/>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C0A99F90-46AA-4112-8B56-B9895E869BA5}"/>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424EE282-D23B-4047-ACE5-13D5A78BA15E}"/>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560A90F5-9FBF-4506-ADDD-52645E9C0ACC}"/>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E5A1E932-BC4F-4600-8FC4-DECBDCB08DF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4179420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9FAED1-E15C-4EDC-AFCD-D178F16BDB5B}"/>
              </a:ext>
            </a:extLst>
          </p:cNvPr>
          <p:cNvSpPr/>
          <p:nvPr userDrawn="1"/>
        </p:nvSpPr>
        <p:spPr>
          <a:xfrm>
            <a:off x="2" y="-8020"/>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93AB6A0F-DD0C-4E4D-8590-366BB9AA5806}"/>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29ABADAC-3AD9-4B50-893F-299DE73A4022}"/>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5C417D04-4CD7-4445-B18C-996132D6E54B}"/>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38349" y="27001"/>
            <a:ext cx="12192000" cy="6858000"/>
          </a:xfrm>
          <a:prstGeom prst="rect">
            <a:avLst/>
          </a:prstGeom>
        </p:spPr>
      </p:pic>
      <p:pic>
        <p:nvPicPr>
          <p:cNvPr id="10" name="Picture 9">
            <a:extLst>
              <a:ext uri="{FF2B5EF4-FFF2-40B4-BE49-F238E27FC236}">
                <a16:creationId xmlns:a16="http://schemas.microsoft.com/office/drawing/2014/main" id="{01167802-F6BD-44A3-BBC6-055DAB0111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23090807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black5">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93E6B0-BBF0-4E51-966D-2BAE3F3CB17E}"/>
              </a:ext>
            </a:extLst>
          </p:cNvPr>
          <p:cNvSpPr/>
          <p:nvPr userDrawn="1"/>
        </p:nvSpPr>
        <p:spPr>
          <a:xfrm>
            <a:off x="2" y="0"/>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E7D3803C-9034-4FCB-A3E8-F3648EA10EBF}"/>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CEC76F07-42D1-49D5-ACCE-AA2B1EA80F5F}"/>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66B10DB9-3191-4A63-8211-2722ABF62524}"/>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27978" y="2"/>
            <a:ext cx="12193379" cy="6906300"/>
          </a:xfrm>
          <a:prstGeom prst="rect">
            <a:avLst/>
          </a:prstGeom>
        </p:spPr>
      </p:pic>
      <p:pic>
        <p:nvPicPr>
          <p:cNvPr id="11" name="Picture 10">
            <a:extLst>
              <a:ext uri="{FF2B5EF4-FFF2-40B4-BE49-F238E27FC236}">
                <a16:creationId xmlns:a16="http://schemas.microsoft.com/office/drawing/2014/main" id="{B90C7C12-34F3-440C-BAB8-4AD3012CF9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8359997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orang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8DE9E6-2377-44CB-B3B1-C000879562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BC0BBA2D-3F57-48BB-AE61-D3BCDE0F505B}"/>
              </a:ext>
            </a:extLst>
          </p:cNvPr>
          <p:cNvSpPr/>
          <p:nvPr userDrawn="1"/>
        </p:nvSpPr>
        <p:spPr>
          <a:xfrm>
            <a:off x="-56707" y="2"/>
            <a:ext cx="12248707" cy="6889897"/>
          </a:xfrm>
          <a:prstGeom prst="rect">
            <a:avLst/>
          </a:prstGeom>
          <a:solidFill>
            <a:srgbClr val="FF5A1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9" name="Title 1">
            <a:extLst>
              <a:ext uri="{FF2B5EF4-FFF2-40B4-BE49-F238E27FC236}">
                <a16:creationId xmlns:a16="http://schemas.microsoft.com/office/drawing/2014/main" id="{7BD9DEFE-1469-4E19-A924-52E164BF97C3}"/>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0" name="Subtitle 2">
            <a:extLst>
              <a:ext uri="{FF2B5EF4-FFF2-40B4-BE49-F238E27FC236}">
                <a16:creationId xmlns:a16="http://schemas.microsoft.com/office/drawing/2014/main" id="{E0C6D4EA-2E23-4881-9D5B-055E652967EE}"/>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11" name="Picture 10">
            <a:extLst>
              <a:ext uri="{FF2B5EF4-FFF2-40B4-BE49-F238E27FC236}">
                <a16:creationId xmlns:a16="http://schemas.microsoft.com/office/drawing/2014/main" id="{F704548A-36BD-43ED-B9A7-FE7BDAA5CB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26867476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yellow">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3A49E5-98D6-4290-B4A9-2219F54DA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CFDD4DD7-0607-474E-AB80-5AA54D5F9975}"/>
              </a:ext>
            </a:extLst>
          </p:cNvPr>
          <p:cNvSpPr/>
          <p:nvPr userDrawn="1"/>
        </p:nvSpPr>
        <p:spPr>
          <a:xfrm>
            <a:off x="-28353" y="-45948"/>
            <a:ext cx="12220353" cy="6873949"/>
          </a:xfrm>
          <a:prstGeom prst="rect">
            <a:avLst/>
          </a:prstGeom>
          <a:solidFill>
            <a:srgbClr val="FFBC03">
              <a:alpha val="7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7" name="Subtitle 2">
            <a:extLst>
              <a:ext uri="{FF2B5EF4-FFF2-40B4-BE49-F238E27FC236}">
                <a16:creationId xmlns:a16="http://schemas.microsoft.com/office/drawing/2014/main" id="{75185A49-7F9F-455A-BFA2-43B814EE7523}"/>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sp>
        <p:nvSpPr>
          <p:cNvPr id="8" name="Title 1">
            <a:extLst>
              <a:ext uri="{FF2B5EF4-FFF2-40B4-BE49-F238E27FC236}">
                <a16:creationId xmlns:a16="http://schemas.microsoft.com/office/drawing/2014/main" id="{661E7B96-3CA9-49A9-B7BA-26B370E85575}"/>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pic>
        <p:nvPicPr>
          <p:cNvPr id="11" name="Picture 10">
            <a:extLst>
              <a:ext uri="{FF2B5EF4-FFF2-40B4-BE49-F238E27FC236}">
                <a16:creationId xmlns:a16="http://schemas.microsoft.com/office/drawing/2014/main" id="{3213311B-73DE-485C-A4F4-D0E15B61DE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5462158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darkblu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9F2C35-5557-4878-865F-7EBF4A5580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D8B9670D-1728-4067-AAAA-9179019C3B69}"/>
              </a:ext>
            </a:extLst>
          </p:cNvPr>
          <p:cNvSpPr/>
          <p:nvPr userDrawn="1"/>
        </p:nvSpPr>
        <p:spPr>
          <a:xfrm>
            <a:off x="-1587" y="27001"/>
            <a:ext cx="12193587" cy="6858000"/>
          </a:xfrm>
          <a:prstGeom prst="rect">
            <a:avLst/>
          </a:prstGeom>
          <a:gradFill>
            <a:gsLst>
              <a:gs pos="100000">
                <a:schemeClr val="accent3"/>
              </a:gs>
              <a:gs pos="0">
                <a:schemeClr val="accent3">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67796464-F39A-4DB9-83BB-035A46431EA1}"/>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0807FD41-BBB3-4C3D-AA5C-276C82255A96}"/>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11" name="Picture 10">
            <a:extLst>
              <a:ext uri="{FF2B5EF4-FFF2-40B4-BE49-F238E27FC236}">
                <a16:creationId xmlns:a16="http://schemas.microsoft.com/office/drawing/2014/main" id="{CE5DFD7A-E901-4C32-99B9-E76DCBA6469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406016531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0A88BA-A86E-406C-B5E5-0360F22955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AFF7762-617D-4A3C-9A02-A3EECA68E255}"/>
              </a:ext>
            </a:extLst>
          </p:cNvPr>
          <p:cNvSpPr/>
          <p:nvPr userDrawn="1"/>
        </p:nvSpPr>
        <p:spPr>
          <a:xfrm>
            <a:off x="2" y="0"/>
            <a:ext cx="12193587" cy="6858000"/>
          </a:xfrm>
          <a:prstGeom prst="rect">
            <a:avLst/>
          </a:prstGeom>
          <a:gradFill>
            <a:gsLst>
              <a:gs pos="100000">
                <a:schemeClr val="accent6"/>
              </a:gs>
              <a:gs pos="30000">
                <a:schemeClr val="accent6">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Subtitle 2">
            <a:extLst>
              <a:ext uri="{FF2B5EF4-FFF2-40B4-BE49-F238E27FC236}">
                <a16:creationId xmlns:a16="http://schemas.microsoft.com/office/drawing/2014/main" id="{54458F51-953C-4CA5-B9CA-A73A9519B2A2}"/>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sp>
        <p:nvSpPr>
          <p:cNvPr id="8" name="Title 1">
            <a:extLst>
              <a:ext uri="{FF2B5EF4-FFF2-40B4-BE49-F238E27FC236}">
                <a16:creationId xmlns:a16="http://schemas.microsoft.com/office/drawing/2014/main" id="{A36EDD82-5DAB-406F-B333-FF7CC2EF1D1B}"/>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pic>
        <p:nvPicPr>
          <p:cNvPr id="11" name="Picture 10">
            <a:extLst>
              <a:ext uri="{FF2B5EF4-FFF2-40B4-BE49-F238E27FC236}">
                <a16:creationId xmlns:a16="http://schemas.microsoft.com/office/drawing/2014/main" id="{FAB7DF9E-E6A0-46F7-A6E4-22A18A00B2B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869998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image option2">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90E92C8-BC2A-4DA9-94A0-C78252CBCD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11944"/>
            <a:ext cx="12192000" cy="3346056"/>
          </a:xfrm>
          <a:prstGeom prst="rect">
            <a:avLst/>
          </a:prstGeom>
        </p:spPr>
      </p:pic>
      <p:sp>
        <p:nvSpPr>
          <p:cNvPr id="24" name="Rectangle 23">
            <a:extLst>
              <a:ext uri="{FF2B5EF4-FFF2-40B4-BE49-F238E27FC236}">
                <a16:creationId xmlns:a16="http://schemas.microsoft.com/office/drawing/2014/main" id="{B8BD26F4-C097-4743-982D-C4D26564C380}"/>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lvl1pPr>
              <a:defRPr>
                <a:solidFill>
                  <a:schemeClr val="bg1"/>
                </a:solidFill>
              </a:defRPr>
            </a:lvl1pPr>
          </a:lstStyle>
          <a:p>
            <a:r>
              <a:rPr lang="en-GB"/>
              <a:t>Confidential – do not distribute</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7" name="Picture 16">
            <a:extLst>
              <a:ext uri="{FF2B5EF4-FFF2-40B4-BE49-F238E27FC236}">
                <a16:creationId xmlns:a16="http://schemas.microsoft.com/office/drawing/2014/main" id="{51573212-6ADB-4C0C-8EA0-4592CE4441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18" name="Content Placeholder 5">
            <a:extLst>
              <a:ext uri="{FF2B5EF4-FFF2-40B4-BE49-F238E27FC236}">
                <a16:creationId xmlns:a16="http://schemas.microsoft.com/office/drawing/2014/main" id="{5BE364F3-DE7C-284F-8DCC-E9BC52D3A283}"/>
              </a:ext>
            </a:extLst>
          </p:cNvPr>
          <p:cNvSpPr>
            <a:spLocks noGrp="1"/>
          </p:cNvSpPr>
          <p:nvPr>
            <p:ph sz="quarter" idx="30"/>
          </p:nvPr>
        </p:nvSpPr>
        <p:spPr>
          <a:xfrm>
            <a:off x="408000" y="4320000"/>
            <a:ext cx="11376000" cy="1632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7">
            <a:extLst>
              <a:ext uri="{FF2B5EF4-FFF2-40B4-BE49-F238E27FC236}">
                <a16:creationId xmlns:a16="http://schemas.microsoft.com/office/drawing/2014/main" id="{B2C7885D-A16D-2040-9209-FAF084785273}"/>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187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3438020477"/>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green">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CA1285-567D-4262-BEBB-BA282A817B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3EB9F49-61F8-458E-86A8-9E67077FA4F1}"/>
              </a:ext>
            </a:extLst>
          </p:cNvPr>
          <p:cNvSpPr/>
          <p:nvPr userDrawn="1"/>
        </p:nvSpPr>
        <p:spPr>
          <a:xfrm>
            <a:off x="0" y="-25373"/>
            <a:ext cx="12192000" cy="6858000"/>
          </a:xfrm>
          <a:prstGeom prst="rect">
            <a:avLst/>
          </a:prstGeom>
          <a:solidFill>
            <a:srgbClr val="9BA83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9" name="Subtitle 2">
            <a:extLst>
              <a:ext uri="{FF2B5EF4-FFF2-40B4-BE49-F238E27FC236}">
                <a16:creationId xmlns:a16="http://schemas.microsoft.com/office/drawing/2014/main" id="{6EFD9DF2-B05B-4E9A-8ED2-7F70F27EE5F3}"/>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3"/>
                </a:solidFill>
                <a:latin typeface="+mj-lt"/>
              </a:defRPr>
            </a:lvl1pPr>
            <a:lvl2pPr marL="0" indent="0" algn="l">
              <a:lnSpc>
                <a:spcPct val="120000"/>
              </a:lnSpc>
              <a:spcBef>
                <a:spcPts val="0"/>
              </a:spcBef>
              <a:buNone/>
              <a:defRPr sz="2800">
                <a:solidFill>
                  <a:schemeClr val="accent3"/>
                </a:solidFill>
                <a:latin typeface="+mj-lt"/>
              </a:defRPr>
            </a:lvl2pPr>
            <a:lvl3pPr marL="0" indent="0" algn="l">
              <a:lnSpc>
                <a:spcPct val="120000"/>
              </a:lnSpc>
              <a:spcBef>
                <a:spcPts val="0"/>
              </a:spcBef>
              <a:buNone/>
              <a:defRPr sz="2800">
                <a:solidFill>
                  <a:schemeClr val="accent3"/>
                </a:solidFill>
                <a:latin typeface="+mj-lt"/>
              </a:defRPr>
            </a:lvl3pPr>
            <a:lvl4pPr marL="0" indent="0" algn="l">
              <a:lnSpc>
                <a:spcPct val="120000"/>
              </a:lnSpc>
              <a:spcBef>
                <a:spcPts val="0"/>
              </a:spcBef>
              <a:buNone/>
              <a:defRPr sz="2800">
                <a:solidFill>
                  <a:schemeClr val="accent3"/>
                </a:solidFill>
                <a:latin typeface="+mj-lt"/>
              </a:defRPr>
            </a:lvl4pPr>
            <a:lvl5pPr marL="0" indent="0" algn="l">
              <a:lnSpc>
                <a:spcPct val="120000"/>
              </a:lnSpc>
              <a:spcBef>
                <a:spcPts val="0"/>
              </a:spcBef>
              <a:buNone/>
              <a:defRPr sz="2800">
                <a:solidFill>
                  <a:schemeClr val="accent3"/>
                </a:solidFill>
                <a:latin typeface="+mj-lt"/>
              </a:defRPr>
            </a:lvl5pPr>
            <a:lvl6pPr marL="0" indent="0" algn="l">
              <a:lnSpc>
                <a:spcPct val="120000"/>
              </a:lnSpc>
              <a:spcBef>
                <a:spcPts val="0"/>
              </a:spcBef>
              <a:buNone/>
              <a:defRPr sz="2800">
                <a:solidFill>
                  <a:schemeClr val="accent3"/>
                </a:solidFill>
                <a:latin typeface="+mj-lt"/>
              </a:defRPr>
            </a:lvl6pPr>
            <a:lvl7pPr marL="0" indent="0" algn="l">
              <a:lnSpc>
                <a:spcPct val="120000"/>
              </a:lnSpc>
              <a:spcBef>
                <a:spcPts val="0"/>
              </a:spcBef>
              <a:buNone/>
              <a:defRPr sz="2800">
                <a:solidFill>
                  <a:schemeClr val="accent3"/>
                </a:solidFill>
                <a:latin typeface="+mj-lt"/>
              </a:defRPr>
            </a:lvl7pPr>
            <a:lvl8pPr marL="0" indent="0" algn="l">
              <a:lnSpc>
                <a:spcPct val="120000"/>
              </a:lnSpc>
              <a:spcBef>
                <a:spcPts val="0"/>
              </a:spcBef>
              <a:buNone/>
              <a:defRPr sz="2800">
                <a:solidFill>
                  <a:schemeClr val="accent3"/>
                </a:solidFill>
                <a:latin typeface="+mj-lt"/>
              </a:defRPr>
            </a:lvl8pPr>
            <a:lvl9pPr marL="0" indent="0" algn="l">
              <a:lnSpc>
                <a:spcPct val="120000"/>
              </a:lnSpc>
              <a:spcBef>
                <a:spcPts val="0"/>
              </a:spcBef>
              <a:buNone/>
              <a:defRPr sz="2800">
                <a:solidFill>
                  <a:schemeClr val="accent3"/>
                </a:solidFill>
                <a:latin typeface="+mj-lt"/>
              </a:defRPr>
            </a:lvl9pPr>
          </a:lstStyle>
          <a:p>
            <a:r>
              <a:rPr lang="en-US"/>
              <a:t>Click to edit Master subtitle style</a:t>
            </a:r>
          </a:p>
        </p:txBody>
      </p:sp>
      <p:sp>
        <p:nvSpPr>
          <p:cNvPr id="10" name="Title 1">
            <a:extLst>
              <a:ext uri="{FF2B5EF4-FFF2-40B4-BE49-F238E27FC236}">
                <a16:creationId xmlns:a16="http://schemas.microsoft.com/office/drawing/2014/main" id="{603E07D0-6FF6-41CD-A907-E6C76181DA51}"/>
              </a:ext>
            </a:extLst>
          </p:cNvPr>
          <p:cNvSpPr>
            <a:spLocks noGrp="1"/>
          </p:cNvSpPr>
          <p:nvPr>
            <p:ph type="title"/>
          </p:nvPr>
        </p:nvSpPr>
        <p:spPr>
          <a:xfrm>
            <a:off x="1056000" y="2256000"/>
            <a:ext cx="10080000" cy="864000"/>
          </a:xfrm>
        </p:spPr>
        <p:txBody>
          <a:bodyPr/>
          <a:lstStyle>
            <a:lvl1pPr>
              <a:defRPr sz="5467">
                <a:solidFill>
                  <a:schemeClr val="bg1"/>
                </a:solidFill>
              </a:defRPr>
            </a:lvl1pPr>
          </a:lstStyle>
          <a:p>
            <a:r>
              <a:rPr lang="en-US"/>
              <a:t>Click to edit Master title style</a:t>
            </a:r>
            <a:endParaRPr lang="en-GB"/>
          </a:p>
        </p:txBody>
      </p:sp>
      <p:pic>
        <p:nvPicPr>
          <p:cNvPr id="11" name="Picture 10">
            <a:extLst>
              <a:ext uri="{FF2B5EF4-FFF2-40B4-BE49-F238E27FC236}">
                <a16:creationId xmlns:a16="http://schemas.microsoft.com/office/drawing/2014/main" id="{330B6F34-211C-48CE-9A36-95BA764DB2F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11147345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four section white">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1A1459F-4EE3-4B2E-B1AA-375A253740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342" y="0"/>
            <a:ext cx="12193587"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9" name="Text Placeholder 7">
            <a:extLst>
              <a:ext uri="{FF2B5EF4-FFF2-40B4-BE49-F238E27FC236}">
                <a16:creationId xmlns:a16="http://schemas.microsoft.com/office/drawing/2014/main" id="{6284F165-AD37-468C-8346-3F7E856DC63B}"/>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7">
            <a:extLst>
              <a:ext uri="{FF2B5EF4-FFF2-40B4-BE49-F238E27FC236}">
                <a16:creationId xmlns:a16="http://schemas.microsoft.com/office/drawing/2014/main" id="{57830486-94AF-4E17-B113-706F615D8677}"/>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7">
            <a:extLst>
              <a:ext uri="{FF2B5EF4-FFF2-40B4-BE49-F238E27FC236}">
                <a16:creationId xmlns:a16="http://schemas.microsoft.com/office/drawing/2014/main" id="{0FD4BF9E-6C64-4219-BC78-3D7BEB24CF80}"/>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7">
            <a:extLst>
              <a:ext uri="{FF2B5EF4-FFF2-40B4-BE49-F238E27FC236}">
                <a16:creationId xmlns:a16="http://schemas.microsoft.com/office/drawing/2014/main" id="{7B1B775F-D1D0-4F56-B30B-C4E37BE8BA6F}"/>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Picture Placeholder 3">
            <a:extLst>
              <a:ext uri="{FF2B5EF4-FFF2-40B4-BE49-F238E27FC236}">
                <a16:creationId xmlns:a16="http://schemas.microsoft.com/office/drawing/2014/main" id="{C96613F8-2E19-439A-84C9-14F160E62786}"/>
              </a:ext>
            </a:extLst>
          </p:cNvPr>
          <p:cNvSpPr>
            <a:spLocks noGrp="1"/>
          </p:cNvSpPr>
          <p:nvPr>
            <p:ph type="pic" sz="quarter" idx="32"/>
          </p:nvPr>
        </p:nvSpPr>
        <p:spPr>
          <a:xfrm>
            <a:off x="408000" y="2327447"/>
            <a:ext cx="2590800" cy="1775884"/>
          </a:xfrm>
        </p:spPr>
        <p:txBody>
          <a:bodyPr/>
          <a:lstStyle>
            <a:lvl1pPr marL="0" indent="0">
              <a:buNone/>
              <a:defRPr/>
            </a:lvl1pPr>
          </a:lstStyle>
          <a:p>
            <a:r>
              <a:rPr lang="en-US"/>
              <a:t>Click icon to add picture</a:t>
            </a:r>
            <a:endParaRPr lang="en-GB"/>
          </a:p>
        </p:txBody>
      </p:sp>
      <p:sp>
        <p:nvSpPr>
          <p:cNvPr id="36" name="Picture Placeholder 3">
            <a:extLst>
              <a:ext uri="{FF2B5EF4-FFF2-40B4-BE49-F238E27FC236}">
                <a16:creationId xmlns:a16="http://schemas.microsoft.com/office/drawing/2014/main" id="{D61C994D-270B-49CB-8F02-E03F87ECB01D}"/>
              </a:ext>
            </a:extLst>
          </p:cNvPr>
          <p:cNvSpPr>
            <a:spLocks noGrp="1"/>
          </p:cNvSpPr>
          <p:nvPr>
            <p:ph type="pic" sz="quarter" idx="33"/>
          </p:nvPr>
        </p:nvSpPr>
        <p:spPr>
          <a:xfrm>
            <a:off x="3335484" y="2327447"/>
            <a:ext cx="2590800" cy="1775884"/>
          </a:xfrm>
        </p:spPr>
        <p:txBody>
          <a:bodyPr/>
          <a:lstStyle>
            <a:lvl1pPr marL="0" indent="0">
              <a:buNone/>
              <a:defRPr/>
            </a:lvl1pPr>
          </a:lstStyle>
          <a:p>
            <a:r>
              <a:rPr lang="en-US"/>
              <a:t>Click icon to add picture</a:t>
            </a:r>
            <a:endParaRPr lang="en-GB"/>
          </a:p>
        </p:txBody>
      </p:sp>
      <p:sp>
        <p:nvSpPr>
          <p:cNvPr id="37" name="Picture Placeholder 3">
            <a:extLst>
              <a:ext uri="{FF2B5EF4-FFF2-40B4-BE49-F238E27FC236}">
                <a16:creationId xmlns:a16="http://schemas.microsoft.com/office/drawing/2014/main" id="{B7D254EC-9B6F-4A65-B9CF-E3F3EE1E8EE5}"/>
              </a:ext>
            </a:extLst>
          </p:cNvPr>
          <p:cNvSpPr>
            <a:spLocks noGrp="1"/>
          </p:cNvSpPr>
          <p:nvPr>
            <p:ph type="pic" sz="quarter" idx="34"/>
          </p:nvPr>
        </p:nvSpPr>
        <p:spPr>
          <a:xfrm>
            <a:off x="6262968" y="2327447"/>
            <a:ext cx="2590800" cy="1775884"/>
          </a:xfrm>
        </p:spPr>
        <p:txBody>
          <a:bodyPr/>
          <a:lstStyle>
            <a:lvl1pPr marL="0" indent="0">
              <a:buNone/>
              <a:defRPr/>
            </a:lvl1pPr>
          </a:lstStyle>
          <a:p>
            <a:r>
              <a:rPr lang="en-US"/>
              <a:t>Click icon to add picture</a:t>
            </a:r>
            <a:endParaRPr lang="en-GB"/>
          </a:p>
        </p:txBody>
      </p:sp>
      <p:sp>
        <p:nvSpPr>
          <p:cNvPr id="38" name="Picture Placeholder 3">
            <a:extLst>
              <a:ext uri="{FF2B5EF4-FFF2-40B4-BE49-F238E27FC236}">
                <a16:creationId xmlns:a16="http://schemas.microsoft.com/office/drawing/2014/main" id="{3E670720-4566-4099-9BDE-1184858A46EC}"/>
              </a:ext>
            </a:extLst>
          </p:cNvPr>
          <p:cNvSpPr>
            <a:spLocks noGrp="1"/>
          </p:cNvSpPr>
          <p:nvPr>
            <p:ph type="pic" sz="quarter" idx="35"/>
          </p:nvPr>
        </p:nvSpPr>
        <p:spPr>
          <a:xfrm>
            <a:off x="9190452" y="2327447"/>
            <a:ext cx="2590800" cy="1775884"/>
          </a:xfrm>
        </p:spPr>
        <p:txBody>
          <a:bodyPr/>
          <a:lstStyle>
            <a:lvl1pPr marL="0" indent="0">
              <a:buNone/>
              <a:defRPr/>
            </a:lvl1pPr>
          </a:lstStyle>
          <a:p>
            <a:r>
              <a:rPr lang="en-US"/>
              <a:t>Click icon to add picture</a:t>
            </a:r>
            <a:endParaRPr lang="en-GB"/>
          </a:p>
        </p:txBody>
      </p:sp>
      <p:sp>
        <p:nvSpPr>
          <p:cNvPr id="6" name="Title 5">
            <a:extLst>
              <a:ext uri="{FF2B5EF4-FFF2-40B4-BE49-F238E27FC236}">
                <a16:creationId xmlns:a16="http://schemas.microsoft.com/office/drawing/2014/main" id="{608A264A-028E-4895-A906-65306E4BB684}"/>
              </a:ext>
            </a:extLst>
          </p:cNvPr>
          <p:cNvSpPr>
            <a:spLocks noGrp="1"/>
          </p:cNvSpPr>
          <p:nvPr>
            <p:ph type="title"/>
          </p:nvPr>
        </p:nvSpPr>
        <p:spPr/>
        <p:txBody>
          <a:bodyPr/>
          <a:lstStyle/>
          <a:p>
            <a:r>
              <a:rPr lang="en-US"/>
              <a:t>Click to edit Master title style</a:t>
            </a:r>
            <a:endParaRPr lang="en-GB"/>
          </a:p>
        </p:txBody>
      </p:sp>
      <p:pic>
        <p:nvPicPr>
          <p:cNvPr id="15" name="Picture 14">
            <a:extLst>
              <a:ext uri="{FF2B5EF4-FFF2-40B4-BE49-F238E27FC236}">
                <a16:creationId xmlns:a16="http://schemas.microsoft.com/office/drawing/2014/main" id="{DB05EA56-7921-4145-9555-D7630A88D4E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31126147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four section black">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C06530-96D2-4DAF-9EB0-0044F3D04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21021"/>
            <a:ext cx="12193587" cy="6858000"/>
          </a:xfrm>
          <a:prstGeom prst="rect">
            <a:avLst/>
          </a:prstGeom>
          <a:solidFill>
            <a:schemeClr val="bg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5" name="Text Placeholder 7">
            <a:extLst>
              <a:ext uri="{FF2B5EF4-FFF2-40B4-BE49-F238E27FC236}">
                <a16:creationId xmlns:a16="http://schemas.microsoft.com/office/drawing/2014/main" id="{927E11F4-CF67-4E4F-BA5B-54196CA86F47}"/>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6AD5B845-61C5-4704-AF46-E3FCBDAD76FD}"/>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210CE559-7756-4828-AEB5-66FFA4A93C67}"/>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2A2CA44B-5B4C-43E7-95B0-05FE93B077E8}"/>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BFE11C34-292E-4513-953C-657D9811020B}"/>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424935F6-7F58-4A30-A2FA-B2914A39FA53}"/>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FF3C07F7-F66F-45FA-BEBB-250A98ABDA74}"/>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D9A5A328-912D-48D6-8922-46808BE08445}"/>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D9864678-9AB6-477C-A97A-4F05169495B1}"/>
              </a:ext>
            </a:extLst>
          </p:cNvPr>
          <p:cNvSpPr>
            <a:spLocks noGrp="1"/>
          </p:cNvSpPr>
          <p:nvPr>
            <p:ph type="title"/>
          </p:nvPr>
        </p:nvSpPr>
        <p:spPr/>
        <p:txBody>
          <a:bodyPr/>
          <a:lstStyle/>
          <a:p>
            <a:r>
              <a:rPr lang="en-US"/>
              <a:t>Click to edit Master title style</a:t>
            </a:r>
            <a:endParaRPr lang="en-GB"/>
          </a:p>
        </p:txBody>
      </p:sp>
      <p:pic>
        <p:nvPicPr>
          <p:cNvPr id="23" name="Picture 22">
            <a:extLst>
              <a:ext uri="{FF2B5EF4-FFF2-40B4-BE49-F238E27FC236}">
                <a16:creationId xmlns:a16="http://schemas.microsoft.com/office/drawing/2014/main" id="{8EAA7F63-0A1F-4006-8D31-F1306A04F8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756329831"/>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four section orang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E9A15F-B7E4-493B-AA18-E9EC480FDE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0"/>
            <a:ext cx="12193587" cy="6858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5" name="Text Placeholder 7">
            <a:extLst>
              <a:ext uri="{FF2B5EF4-FFF2-40B4-BE49-F238E27FC236}">
                <a16:creationId xmlns:a16="http://schemas.microsoft.com/office/drawing/2014/main" id="{F1E95B5E-D1D5-4F0D-A0AA-23B662FF3196}"/>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456BDCFE-B74A-43CF-8DCE-50214FC39B08}"/>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839E6C2A-7413-4B42-BBBD-2F740CFEB17C}"/>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9EF6E3E7-7B38-4168-8FC0-CCDFDC214104}"/>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48B20355-4B94-4F37-B5CF-4E8332CF4D4A}"/>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16B9D7F2-9B89-47B7-9283-A071602331EA}"/>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998224A7-0BB5-4A72-88B3-BFA576597FD0}"/>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7D72BD8A-8FA4-419F-A32C-E15CD7EA7EFC}"/>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7DD373F-3C05-4738-9761-1B807BEAB215}"/>
              </a:ext>
            </a:extLst>
          </p:cNvPr>
          <p:cNvSpPr>
            <a:spLocks noGrp="1"/>
          </p:cNvSpPr>
          <p:nvPr>
            <p:ph type="title"/>
          </p:nvPr>
        </p:nvSpPr>
        <p:spPr/>
        <p:txBody>
          <a:bodyPr/>
          <a:lstStyle/>
          <a:p>
            <a:r>
              <a:rPr lang="en-US"/>
              <a:t>Click to edit Master title style</a:t>
            </a:r>
            <a:endParaRPr lang="en-GB"/>
          </a:p>
        </p:txBody>
      </p:sp>
      <p:pic>
        <p:nvPicPr>
          <p:cNvPr id="23" name="Picture 22">
            <a:extLst>
              <a:ext uri="{FF2B5EF4-FFF2-40B4-BE49-F238E27FC236}">
                <a16:creationId xmlns:a16="http://schemas.microsoft.com/office/drawing/2014/main" id="{50D17327-84D7-4D9E-B435-0ED5E29BFD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804286450"/>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four section yellow">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15ADB2-49DB-465F-A741-A9E55DFC5C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342" y="0"/>
            <a:ext cx="12193587"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0" name="Text Placeholder 7">
            <a:extLst>
              <a:ext uri="{FF2B5EF4-FFF2-40B4-BE49-F238E27FC236}">
                <a16:creationId xmlns:a16="http://schemas.microsoft.com/office/drawing/2014/main" id="{D4F2F36E-7C3F-436E-AF99-99605E625D84}"/>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7">
            <a:extLst>
              <a:ext uri="{FF2B5EF4-FFF2-40B4-BE49-F238E27FC236}">
                <a16:creationId xmlns:a16="http://schemas.microsoft.com/office/drawing/2014/main" id="{185F45B7-4237-4E0D-8644-0AE653AB2407}"/>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7">
            <a:extLst>
              <a:ext uri="{FF2B5EF4-FFF2-40B4-BE49-F238E27FC236}">
                <a16:creationId xmlns:a16="http://schemas.microsoft.com/office/drawing/2014/main" id="{272772A6-777F-446C-96CB-96A981DDB76F}"/>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7">
            <a:extLst>
              <a:ext uri="{FF2B5EF4-FFF2-40B4-BE49-F238E27FC236}">
                <a16:creationId xmlns:a16="http://schemas.microsoft.com/office/drawing/2014/main" id="{61F90C6C-BDB5-41DA-B625-C183F1A680D8}"/>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Picture Placeholder 3">
            <a:extLst>
              <a:ext uri="{FF2B5EF4-FFF2-40B4-BE49-F238E27FC236}">
                <a16:creationId xmlns:a16="http://schemas.microsoft.com/office/drawing/2014/main" id="{C2B81A8C-F80F-4E81-95DA-B8FB8FAD66F8}"/>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5" name="Picture Placeholder 3">
            <a:extLst>
              <a:ext uri="{FF2B5EF4-FFF2-40B4-BE49-F238E27FC236}">
                <a16:creationId xmlns:a16="http://schemas.microsoft.com/office/drawing/2014/main" id="{6A76CC2D-0095-4E75-8B2A-AA401335F9D0}"/>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6" name="Picture Placeholder 3">
            <a:extLst>
              <a:ext uri="{FF2B5EF4-FFF2-40B4-BE49-F238E27FC236}">
                <a16:creationId xmlns:a16="http://schemas.microsoft.com/office/drawing/2014/main" id="{7D33A907-EB3F-4B38-AB67-F0AA42234FF4}"/>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7" name="Picture Placeholder 3">
            <a:extLst>
              <a:ext uri="{FF2B5EF4-FFF2-40B4-BE49-F238E27FC236}">
                <a16:creationId xmlns:a16="http://schemas.microsoft.com/office/drawing/2014/main" id="{30DDFD48-3CDE-404B-822E-EEDED9F66099}"/>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999F9C91-5C57-481E-91A3-24B80580EE09}"/>
              </a:ext>
            </a:extLst>
          </p:cNvPr>
          <p:cNvSpPr>
            <a:spLocks noGrp="1"/>
          </p:cNvSpPr>
          <p:nvPr>
            <p:ph type="title"/>
          </p:nvPr>
        </p:nvSpPr>
        <p:spPr/>
        <p:txBody>
          <a:bodyPr/>
          <a:lstStyle/>
          <a:p>
            <a:r>
              <a:rPr lang="en-US"/>
              <a:t>Click to edit Master title style</a:t>
            </a:r>
            <a:endParaRPr lang="en-GB"/>
          </a:p>
        </p:txBody>
      </p:sp>
      <p:pic>
        <p:nvPicPr>
          <p:cNvPr id="15" name="Picture 14">
            <a:extLst>
              <a:ext uri="{FF2B5EF4-FFF2-40B4-BE49-F238E27FC236}">
                <a16:creationId xmlns:a16="http://schemas.microsoft.com/office/drawing/2014/main" id="{F5CDD653-A6F7-4C3F-8878-D8C49D2E36B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530135616"/>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four section darkblue">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A345C1-D025-425A-B239-7F2461F87A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0"/>
            <a:ext cx="12193587" cy="6858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 name="Title 1">
            <a:extLst>
              <a:ext uri="{FF2B5EF4-FFF2-40B4-BE49-F238E27FC236}">
                <a16:creationId xmlns:a16="http://schemas.microsoft.com/office/drawing/2014/main" id="{8803AA99-7F0C-463D-BCE1-71FE1FA2E7E7}"/>
              </a:ext>
            </a:extLst>
          </p:cNvPr>
          <p:cNvSpPr>
            <a:spLocks noGrp="1"/>
          </p:cNvSpPr>
          <p:nvPr>
            <p:ph type="title"/>
          </p:nvPr>
        </p:nvSpPr>
        <p:spPr/>
        <p:txBody>
          <a:bodyPr/>
          <a:lstStyle/>
          <a:p>
            <a:r>
              <a:rPr lang="en-US"/>
              <a:t>Click to edit Master title style</a:t>
            </a:r>
            <a:endParaRPr lang="en-GB"/>
          </a:p>
        </p:txBody>
      </p:sp>
      <p:sp>
        <p:nvSpPr>
          <p:cNvPr id="15" name="Text Placeholder 7">
            <a:extLst>
              <a:ext uri="{FF2B5EF4-FFF2-40B4-BE49-F238E27FC236}">
                <a16:creationId xmlns:a16="http://schemas.microsoft.com/office/drawing/2014/main" id="{64725317-2B70-4736-9AAB-DFB17192E2A3}"/>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A28766BA-3B9E-4DB5-9076-5A2E41A8555C}"/>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D99F4EDF-0D26-49FB-A139-BCC5066EF02A}"/>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471EE2B3-4A88-49B3-820B-B5B1D287CDD7}"/>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316A6626-0A9C-47C0-A86F-7B5F2A23BD22}"/>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D3CE3517-3FD2-4689-85F2-BB61259D41FE}"/>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16D58855-CD13-48D2-B298-60AB06A7B675}"/>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6D660289-D2EE-4E74-9E32-20CE6D8FD0E5}"/>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pic>
        <p:nvPicPr>
          <p:cNvPr id="23" name="Picture 22">
            <a:extLst>
              <a:ext uri="{FF2B5EF4-FFF2-40B4-BE49-F238E27FC236}">
                <a16:creationId xmlns:a16="http://schemas.microsoft.com/office/drawing/2014/main" id="{C9831A3B-AB62-4C9A-82FD-1A6DEDE8C39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2900562015"/>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four section blue">
    <p:bg>
      <p:bgPr>
        <a:solidFill>
          <a:schemeClr val="accent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D6E380-1ADB-4DE7-A2FD-0D788A9C2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9844"/>
            <a:ext cx="12193587" cy="6858000"/>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 name="Title 1">
            <a:extLst>
              <a:ext uri="{FF2B5EF4-FFF2-40B4-BE49-F238E27FC236}">
                <a16:creationId xmlns:a16="http://schemas.microsoft.com/office/drawing/2014/main" id="{8C6F3BBD-A331-4823-9C98-3CC43348D4D0}"/>
              </a:ext>
            </a:extLst>
          </p:cNvPr>
          <p:cNvSpPr>
            <a:spLocks noGrp="1"/>
          </p:cNvSpPr>
          <p:nvPr>
            <p:ph type="title"/>
          </p:nvPr>
        </p:nvSpPr>
        <p:spPr/>
        <p:txBody>
          <a:bodyPr/>
          <a:lstStyle/>
          <a:p>
            <a:r>
              <a:rPr lang="en-US"/>
              <a:t>Click to edit Master title style</a:t>
            </a:r>
            <a:endParaRPr lang="en-GB"/>
          </a:p>
        </p:txBody>
      </p:sp>
      <p:sp>
        <p:nvSpPr>
          <p:cNvPr id="15" name="Text Placeholder 7">
            <a:extLst>
              <a:ext uri="{FF2B5EF4-FFF2-40B4-BE49-F238E27FC236}">
                <a16:creationId xmlns:a16="http://schemas.microsoft.com/office/drawing/2014/main" id="{A010782A-13A1-4C08-AB17-6166545750E8}"/>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12236AE4-CBB9-447D-AC5B-3FF6B541E6DD}"/>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1AF11F45-82BB-4B2D-B4A8-2814787E30CA}"/>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723A9001-49B3-4206-8784-D2E68AEDA2C1}"/>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429AC5FD-4BDB-4573-AC03-06E9880265A7}"/>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77C7CEB3-D960-4AC8-9132-8A1A7DCFCEA6}"/>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036F6492-F1F9-4697-84D9-2D312078A727}"/>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D09BF1D9-C67B-4C7A-B7B9-B53EF3863AA3}"/>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pic>
        <p:nvPicPr>
          <p:cNvPr id="23" name="Picture 22">
            <a:extLst>
              <a:ext uri="{FF2B5EF4-FFF2-40B4-BE49-F238E27FC236}">
                <a16:creationId xmlns:a16="http://schemas.microsoft.com/office/drawing/2014/main" id="{EEE9537A-5D77-4280-A772-B7A8F34A4A8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356116642"/>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four section green">
    <p:bg>
      <p:bgPr>
        <a:solidFill>
          <a:schemeClr val="accent4"/>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00BDDC-AA64-4271-985C-634E214F42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18144" y="0"/>
            <a:ext cx="12193587" cy="6858000"/>
          </a:xfrm>
          <a:prstGeom prst="rect">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5" name="Text Placeholder 7">
            <a:extLst>
              <a:ext uri="{FF2B5EF4-FFF2-40B4-BE49-F238E27FC236}">
                <a16:creationId xmlns:a16="http://schemas.microsoft.com/office/drawing/2014/main" id="{400C9B3C-9E8A-46B6-BBFF-CDDC31B48A00}"/>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D1EFA9D9-6994-4F69-A609-2ADBC44899F4}"/>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C1FA2406-D0CB-4AF0-AFB0-12CF0285E533}"/>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0762055A-967C-4337-A329-D727C122C1AE}"/>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3AF41DF1-14E5-4657-B6FA-3E1A715A5ADA}"/>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FAF5592C-BC92-436F-9DD0-7E5A7582978A}"/>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338FAA20-2482-4B58-BCE8-7DF1C3A87314}"/>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8C862537-5CBE-4A6E-893A-6358DFFA7B1E}"/>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04BD6102-2F32-45E6-BE28-CB28B450F465}"/>
              </a:ext>
            </a:extLst>
          </p:cNvPr>
          <p:cNvSpPr>
            <a:spLocks noGrp="1"/>
          </p:cNvSpPr>
          <p:nvPr>
            <p:ph type="title"/>
          </p:nvPr>
        </p:nvSpPr>
        <p:spPr/>
        <p:txBody>
          <a:bodyPr/>
          <a:lstStyle/>
          <a:p>
            <a:r>
              <a:rPr lang="en-US"/>
              <a:t>Click to edit Master title style</a:t>
            </a:r>
            <a:endParaRPr lang="en-GB"/>
          </a:p>
        </p:txBody>
      </p:sp>
      <p:pic>
        <p:nvPicPr>
          <p:cNvPr id="23" name="Picture 22">
            <a:extLst>
              <a:ext uri="{FF2B5EF4-FFF2-40B4-BE49-F238E27FC236}">
                <a16:creationId xmlns:a16="http://schemas.microsoft.com/office/drawing/2014/main" id="{D4EDA0E9-9304-4954-983F-C790146FFC7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4288937320"/>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dark blu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3D727A-3733-4B90-BF57-FBC25BCE142F}"/>
              </a:ext>
            </a:extLst>
          </p:cNvPr>
          <p:cNvSpPr/>
          <p:nvPr userDrawn="1"/>
        </p:nvSpPr>
        <p:spPr>
          <a:xfrm>
            <a:off x="-793"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Footer Placeholder 1">
            <a:extLst>
              <a:ext uri="{FF2B5EF4-FFF2-40B4-BE49-F238E27FC236}">
                <a16:creationId xmlns:a16="http://schemas.microsoft.com/office/drawing/2014/main" id="{950EB3FF-61A4-4B44-B9A9-3CA11EC6B2B7}"/>
              </a:ext>
            </a:extLst>
          </p:cNvPr>
          <p:cNvSpPr>
            <a:spLocks noGrp="1"/>
          </p:cNvSpPr>
          <p:nvPr>
            <p:ph type="ftr" sz="quarter" idx="12"/>
          </p:nvPr>
        </p:nvSpPr>
        <p:spPr>
          <a:xfrm>
            <a:off x="406452" y="6450000"/>
            <a:ext cx="9264000" cy="240000"/>
          </a:xfrm>
          <a:prstGeom prst="rect">
            <a:avLst/>
          </a:prstGeom>
        </p:spPr>
        <p:txBody>
          <a:bodyPr/>
          <a:lstStyle/>
          <a:p>
            <a:r>
              <a:rPr lang="en-GB"/>
              <a:t>Confidential – do not distribute</a:t>
            </a:r>
          </a:p>
        </p:txBody>
      </p:sp>
      <p:sp>
        <p:nvSpPr>
          <p:cNvPr id="5" name="Title 4">
            <a:extLst>
              <a:ext uri="{FF2B5EF4-FFF2-40B4-BE49-F238E27FC236}">
                <a16:creationId xmlns:a16="http://schemas.microsoft.com/office/drawing/2014/main" id="{1B544D00-F7FB-411C-BCB0-82343F5F2856}"/>
              </a:ext>
            </a:extLst>
          </p:cNvPr>
          <p:cNvSpPr>
            <a:spLocks noGrp="1"/>
          </p:cNvSpPr>
          <p:nvPr>
            <p:ph type="title"/>
          </p:nvPr>
        </p:nvSpPr>
        <p:spPr/>
        <p:txBody>
          <a:bodyPr/>
          <a:lstStyle/>
          <a:p>
            <a:r>
              <a:rPr lang="en-US"/>
              <a:t>Click to edit Master title style</a:t>
            </a:r>
            <a:endParaRPr lang="en-GB"/>
          </a:p>
        </p:txBody>
      </p:sp>
      <p:sp>
        <p:nvSpPr>
          <p:cNvPr id="9" name="Content Placeholder 8">
            <a:extLst>
              <a:ext uri="{FF2B5EF4-FFF2-40B4-BE49-F238E27FC236}">
                <a16:creationId xmlns:a16="http://schemas.microsoft.com/office/drawing/2014/main" id="{1762365B-EBFA-45AC-BFEB-1B5F3FA7E228}"/>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04438544"/>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emo1">
    <p:bg>
      <p:bgRef idx="1001">
        <a:schemeClr val="bg2"/>
      </p:bgRef>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7018B54-AA7D-4CEA-8F3F-AAAFF41FBC82}"/>
              </a:ext>
            </a:extLst>
          </p:cNvPr>
          <p:cNvSpPr>
            <a:spLocks noGrp="1"/>
          </p:cNvSpPr>
          <p:nvPr>
            <p:ph type="body" sz="quarter" idx="23"/>
          </p:nvPr>
        </p:nvSpPr>
        <p:spPr>
          <a:xfrm>
            <a:off x="1056000" y="3189000"/>
            <a:ext cx="10080000" cy="480000"/>
          </a:xfrm>
        </p:spPr>
        <p:txBody>
          <a:bodyPr anchor="ctr">
            <a:noAutofit/>
          </a:bodyPr>
          <a:lstStyle>
            <a:lvl1pPr marL="0" indent="0" algn="ctr">
              <a:lnSpc>
                <a:spcPct val="100000"/>
              </a:lnSpc>
              <a:buNone/>
              <a:defRPr sz="2800" b="0">
                <a:solidFill>
                  <a:schemeClr val="tx1"/>
                </a:solidFill>
                <a:latin typeface="Museo Sans 700" panose="02000000000000000000" pitchFamily="50" charset="0"/>
              </a:defRPr>
            </a:lvl1pPr>
            <a:lvl2pPr marL="0" indent="0" algn="ctr">
              <a:lnSpc>
                <a:spcPct val="100000"/>
              </a:lnSpc>
              <a:buNone/>
              <a:defRPr sz="2800" b="0">
                <a:solidFill>
                  <a:schemeClr val="tx1"/>
                </a:solidFill>
                <a:latin typeface="Museo Sans 700" panose="02000000000000000000" pitchFamily="50" charset="0"/>
              </a:defRPr>
            </a:lvl2pPr>
            <a:lvl3pPr marL="0" indent="0" algn="ctr">
              <a:lnSpc>
                <a:spcPct val="100000"/>
              </a:lnSpc>
              <a:buNone/>
              <a:defRPr sz="2800" b="0">
                <a:solidFill>
                  <a:schemeClr val="tx1"/>
                </a:solidFill>
                <a:latin typeface="Museo Sans 700" panose="02000000000000000000" pitchFamily="50" charset="0"/>
              </a:defRPr>
            </a:lvl3pPr>
            <a:lvl4pPr marL="0" indent="0" algn="ctr">
              <a:lnSpc>
                <a:spcPct val="100000"/>
              </a:lnSpc>
              <a:buNone/>
              <a:defRPr sz="2800" b="0">
                <a:solidFill>
                  <a:schemeClr val="tx1"/>
                </a:solidFill>
                <a:latin typeface="Museo Sans 700" panose="02000000000000000000" pitchFamily="50" charset="0"/>
              </a:defRPr>
            </a:lvl4pPr>
            <a:lvl5pPr marL="0" indent="0" algn="ctr">
              <a:lnSpc>
                <a:spcPct val="100000"/>
              </a:lnSpc>
              <a:buNone/>
              <a:defRPr sz="2800" b="0">
                <a:solidFill>
                  <a:schemeClr val="tx1"/>
                </a:solidFill>
                <a:latin typeface="Museo Sans 700" panose="02000000000000000000" pitchFamily="50" charset="0"/>
              </a:defRPr>
            </a:lvl5pPr>
            <a:lvl6pPr marL="0" indent="0" algn="ctr">
              <a:lnSpc>
                <a:spcPct val="100000"/>
              </a:lnSpc>
              <a:buNone/>
              <a:defRPr sz="2800">
                <a:solidFill>
                  <a:schemeClr val="tx1"/>
                </a:solidFill>
                <a:latin typeface="Museo Sans 700" panose="02000000000000000000" pitchFamily="50" charset="0"/>
              </a:defRPr>
            </a:lvl6pPr>
            <a:lvl7pPr marL="0" indent="0" algn="ctr">
              <a:buNone/>
              <a:defRPr sz="2800">
                <a:solidFill>
                  <a:schemeClr val="tx1"/>
                </a:solidFill>
                <a:latin typeface="Museo Sans 700" panose="02000000000000000000" pitchFamily="50" charset="0"/>
              </a:defRPr>
            </a:lvl7pPr>
            <a:lvl8pPr marL="0" indent="0" algn="ctr">
              <a:lnSpc>
                <a:spcPct val="100000"/>
              </a:lnSpc>
              <a:buNone/>
              <a:defRPr sz="2800">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a:extLst>
              <a:ext uri="{FF2B5EF4-FFF2-40B4-BE49-F238E27FC236}">
                <a16:creationId xmlns:a16="http://schemas.microsoft.com/office/drawing/2014/main" id="{1564C147-8A6F-4663-A512-194BB50523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70104389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Orange image option1">
    <p:bg>
      <p:bgPr>
        <a:solidFill>
          <a:schemeClr val="accent2"/>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F5C9F45-AE78-4F51-99F2-BC1A20D129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Rectangle 24">
            <a:extLst>
              <a:ext uri="{FF2B5EF4-FFF2-40B4-BE49-F238E27FC236}">
                <a16:creationId xmlns:a16="http://schemas.microsoft.com/office/drawing/2014/main" id="{590DBA61-9290-4961-BBC3-14AF3A89A93E}"/>
              </a:ext>
            </a:extLst>
          </p:cNvPr>
          <p:cNvSpPr/>
          <p:nvPr userDrawn="1"/>
        </p:nvSpPr>
        <p:spPr>
          <a:xfrm>
            <a:off x="0" y="2"/>
            <a:ext cx="12192000" cy="6857527"/>
          </a:xfrm>
          <a:prstGeom prst="rect">
            <a:avLst/>
          </a:prstGeom>
          <a:solidFill>
            <a:srgbClr val="FF5A1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6" name="Rectangle 5"/>
          <p:cNvSpPr/>
          <p:nvPr userDrawn="1"/>
        </p:nvSpPr>
        <p:spPr>
          <a:xfrm>
            <a:off x="0"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1867"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1867"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1867"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1867"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8" name="Picture 17">
            <a:extLst>
              <a:ext uri="{FF2B5EF4-FFF2-40B4-BE49-F238E27FC236}">
                <a16:creationId xmlns:a16="http://schemas.microsoft.com/office/drawing/2014/main" id="{EDF6B300-5767-4614-81FF-32AAA7F6F6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19" name="Content Placeholder 5">
            <a:extLst>
              <a:ext uri="{FF2B5EF4-FFF2-40B4-BE49-F238E27FC236}">
                <a16:creationId xmlns:a16="http://schemas.microsoft.com/office/drawing/2014/main" id="{7DD80574-1E6C-024E-B188-5D8A77B028A0}"/>
              </a:ext>
            </a:extLst>
          </p:cNvPr>
          <p:cNvSpPr>
            <a:spLocks noGrp="1"/>
          </p:cNvSpPr>
          <p:nvPr>
            <p:ph sz="quarter" idx="30"/>
          </p:nvPr>
        </p:nvSpPr>
        <p:spPr>
          <a:xfrm>
            <a:off x="408000" y="4320000"/>
            <a:ext cx="11376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7">
            <a:extLst>
              <a:ext uri="{FF2B5EF4-FFF2-40B4-BE49-F238E27FC236}">
                <a16:creationId xmlns:a16="http://schemas.microsoft.com/office/drawing/2014/main" id="{6B50F157-F32A-D343-A8F1-C3F857A2B014}"/>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2" name="Footer Placeholder 2">
            <a:extLst>
              <a:ext uri="{FF2B5EF4-FFF2-40B4-BE49-F238E27FC236}">
                <a16:creationId xmlns:a16="http://schemas.microsoft.com/office/drawing/2014/main" id="{CCDA16B5-6320-D448-89FA-9643AA5D4A95}"/>
              </a:ext>
            </a:extLst>
          </p:cNvPr>
          <p:cNvSpPr>
            <a:spLocks noGrp="1"/>
          </p:cNvSpPr>
          <p:nvPr>
            <p:ph type="ftr" sz="quarter" idx="20"/>
          </p:nvPr>
        </p:nvSpPr>
        <p:spPr>
          <a:xfrm>
            <a:off x="406452" y="6398915"/>
            <a:ext cx="9264000" cy="240000"/>
          </a:xfrm>
          <a:prstGeom prst="rect">
            <a:avLst/>
          </a:prstGeom>
        </p:spPr>
        <p:txBody>
          <a:bodyPr/>
          <a:lstStyle>
            <a:lvl1pPr>
              <a:defRPr>
                <a:solidFill>
                  <a:schemeClr val="tx1"/>
                </a:solidFill>
              </a:defRPr>
            </a:lvl1pPr>
          </a:lstStyle>
          <a:p>
            <a:r>
              <a:rPr lang="en-GB"/>
              <a:t>Confidential – do not distribute</a:t>
            </a:r>
          </a:p>
        </p:txBody>
      </p:sp>
    </p:spTree>
    <p:extLst>
      <p:ext uri="{BB962C8B-B14F-4D97-AF65-F5344CB8AC3E}">
        <p14:creationId xmlns:p14="http://schemas.microsoft.com/office/powerpoint/2010/main" val="2841880465"/>
      </p:ext>
    </p:extLst>
  </p:cSld>
  <p:clrMapOvr>
    <a:overrideClrMapping bg1="dk1" tx1="lt1" bg2="dk2" tx2="lt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emo2">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3D300F-146C-475C-8A13-41160D4643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9493"/>
            <a:ext cx="12192000" cy="6867493"/>
          </a:xfrm>
          <a:prstGeom prst="rect">
            <a:avLst/>
          </a:prstGeom>
        </p:spPr>
      </p:pic>
    </p:spTree>
    <p:extLst>
      <p:ext uri="{BB962C8B-B14F-4D97-AF65-F5344CB8AC3E}">
        <p14:creationId xmlns:p14="http://schemas.microsoft.com/office/powerpoint/2010/main" val="2751528457"/>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o be grea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A105FF-46B8-1749-8D83-0568B457794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70138" y="2712243"/>
            <a:ext cx="7451725" cy="1433521"/>
          </a:xfrm>
          <a:prstGeom prst="rect">
            <a:avLst/>
          </a:prstGeom>
        </p:spPr>
      </p:pic>
      <p:sp>
        <p:nvSpPr>
          <p:cNvPr id="2" name="Footer Placeholder 1">
            <a:extLst>
              <a:ext uri="{FF2B5EF4-FFF2-40B4-BE49-F238E27FC236}">
                <a16:creationId xmlns:a16="http://schemas.microsoft.com/office/drawing/2014/main" id="{00D05060-20D8-4CBD-9DDB-5BD05A49DF8E}"/>
              </a:ext>
            </a:extLst>
          </p:cNvPr>
          <p:cNvSpPr>
            <a:spLocks noGrp="1"/>
          </p:cNvSpPr>
          <p:nvPr>
            <p:ph type="ftr" sz="quarter" idx="10"/>
          </p:nvPr>
        </p:nvSpPr>
        <p:spPr>
          <a:xfrm>
            <a:off x="403323" y="6409807"/>
            <a:ext cx="9264000" cy="240000"/>
          </a:xfrm>
          <a:prstGeom prst="rect">
            <a:avLst/>
          </a:prstGeom>
        </p:spPr>
        <p:txBody>
          <a:bodyPr/>
          <a:lstStyle/>
          <a:p>
            <a:r>
              <a:rPr lang="en-GB"/>
              <a:t>Confidential</a:t>
            </a:r>
          </a:p>
        </p:txBody>
      </p:sp>
      <p:pic>
        <p:nvPicPr>
          <p:cNvPr id="6" name="Picture 5">
            <a:extLst>
              <a:ext uri="{FF2B5EF4-FFF2-40B4-BE49-F238E27FC236}">
                <a16:creationId xmlns:a16="http://schemas.microsoft.com/office/drawing/2014/main" id="{3D574208-4516-4E83-A5E0-1E5E92D85A0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3008213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Rectangle 2"/>
          <p:cNvSpPr/>
          <p:nvPr userDrawn="1"/>
        </p:nvSpPr>
        <p:spPr>
          <a:xfrm>
            <a:off x="1720383" y="3069000"/>
            <a:ext cx="72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4" name="Rectangle 3"/>
          <p:cNvSpPr/>
          <p:nvPr userDrawn="1"/>
        </p:nvSpPr>
        <p:spPr>
          <a:xfrm>
            <a:off x="2704527" y="3069000"/>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5" name="Rectangle 4"/>
          <p:cNvSpPr/>
          <p:nvPr userDrawn="1"/>
        </p:nvSpPr>
        <p:spPr>
          <a:xfrm>
            <a:off x="3688671" y="3069000"/>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6" name="Rectangle 5"/>
          <p:cNvSpPr/>
          <p:nvPr userDrawn="1"/>
        </p:nvSpPr>
        <p:spPr>
          <a:xfrm>
            <a:off x="4672815" y="3069000"/>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Rectangle 6"/>
          <p:cNvSpPr/>
          <p:nvPr userDrawn="1"/>
        </p:nvSpPr>
        <p:spPr>
          <a:xfrm>
            <a:off x="5656959" y="3069000"/>
            <a:ext cx="720000" cy="72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8" name="Rectangle 7"/>
          <p:cNvSpPr/>
          <p:nvPr userDrawn="1"/>
        </p:nvSpPr>
        <p:spPr>
          <a:xfrm>
            <a:off x="6641103" y="3069000"/>
            <a:ext cx="720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9" name="Rectangle 8"/>
          <p:cNvSpPr/>
          <p:nvPr userDrawn="1"/>
        </p:nvSpPr>
        <p:spPr>
          <a:xfrm>
            <a:off x="7625247" y="3069000"/>
            <a:ext cx="72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0" name="Rectangle 9"/>
          <p:cNvSpPr/>
          <p:nvPr userDrawn="1"/>
        </p:nvSpPr>
        <p:spPr>
          <a:xfrm>
            <a:off x="8609391" y="306900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1" name="Rectangle 10"/>
          <p:cNvSpPr/>
          <p:nvPr userDrawn="1"/>
        </p:nvSpPr>
        <p:spPr>
          <a:xfrm>
            <a:off x="9593531" y="3069000"/>
            <a:ext cx="720000" cy="720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2" name="Title 11">
            <a:extLst>
              <a:ext uri="{FF2B5EF4-FFF2-40B4-BE49-F238E27FC236}">
                <a16:creationId xmlns:a16="http://schemas.microsoft.com/office/drawing/2014/main" id="{CF95193F-5A0D-4286-8685-0CA059AC90F0}"/>
              </a:ext>
            </a:extLst>
          </p:cNvPr>
          <p:cNvSpPr>
            <a:spLocks noGrp="1"/>
          </p:cNvSpPr>
          <p:nvPr>
            <p:ph type="title"/>
          </p:nvPr>
        </p:nvSpPr>
        <p:spPr/>
        <p:txBody>
          <a:bodyPr/>
          <a:lstStyle/>
          <a:p>
            <a:r>
              <a:rPr lang="en-US"/>
              <a:t>Click to edit Master title style</a:t>
            </a:r>
            <a:endParaRPr lang="en-GB"/>
          </a:p>
        </p:txBody>
      </p:sp>
      <p:sp>
        <p:nvSpPr>
          <p:cNvPr id="16" name="Footer Placeholder 15">
            <a:extLst>
              <a:ext uri="{FF2B5EF4-FFF2-40B4-BE49-F238E27FC236}">
                <a16:creationId xmlns:a16="http://schemas.microsoft.com/office/drawing/2014/main" id="{93399B28-ECBF-46DA-8538-D1EBB20588FE}"/>
              </a:ext>
            </a:extLst>
          </p:cNvPr>
          <p:cNvSpPr>
            <a:spLocks noGrp="1"/>
          </p:cNvSpPr>
          <p:nvPr>
            <p:ph type="ftr" sz="quarter" idx="10"/>
          </p:nvPr>
        </p:nvSpPr>
        <p:spPr>
          <a:xfrm>
            <a:off x="1824000" y="6384000"/>
            <a:ext cx="9264000" cy="240000"/>
          </a:xfrm>
          <a:prstGeom prst="rect">
            <a:avLst/>
          </a:prstGeom>
        </p:spPr>
        <p:txBody>
          <a:bodyPr/>
          <a:lstStyle/>
          <a:p>
            <a:r>
              <a:rPr lang="en-GB"/>
              <a:t>Confidential</a:t>
            </a:r>
          </a:p>
        </p:txBody>
      </p:sp>
      <p:sp>
        <p:nvSpPr>
          <p:cNvPr id="17" name="Slide Number Placeholder 16">
            <a:extLst>
              <a:ext uri="{FF2B5EF4-FFF2-40B4-BE49-F238E27FC236}">
                <a16:creationId xmlns:a16="http://schemas.microsoft.com/office/drawing/2014/main" id="{BB2430A0-49E2-4429-BDA6-A09B995FC227}"/>
              </a:ext>
            </a:extLst>
          </p:cNvPr>
          <p:cNvSpPr>
            <a:spLocks noGrp="1"/>
          </p:cNvSpPr>
          <p:nvPr>
            <p:ph type="sldNum" sz="quarter" idx="11"/>
          </p:nvPr>
        </p:nvSpPr>
        <p:spPr>
          <a:xfrm>
            <a:off x="11448000" y="6384000"/>
            <a:ext cx="336000" cy="240000"/>
          </a:xfrm>
          <a:prstGeom prst="rect">
            <a:avLst/>
          </a:prstGeom>
        </p:spPr>
        <p:txBody>
          <a:bodyPr/>
          <a:lstStyle/>
          <a:p>
            <a:fld id="{2122FD65-2F4C-4CEB-9281-B3C7D2CCE5C6}" type="slidenum">
              <a:rPr lang="en-GB" smtClean="0"/>
              <a:pPr/>
              <a:t>‹#›</a:t>
            </a:fld>
            <a:endParaRPr lang="en-GB"/>
          </a:p>
        </p:txBody>
      </p:sp>
    </p:spTree>
    <p:extLst>
      <p:ext uri="{BB962C8B-B14F-4D97-AF65-F5344CB8AC3E}">
        <p14:creationId xmlns:p14="http://schemas.microsoft.com/office/powerpoint/2010/main" val="334154916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0D744F-C38A-43DC-BAF1-C670FA0EB6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7248128" cy="6869197"/>
          </a:xfrm>
          <a:prstGeom prst="rect">
            <a:avLst/>
          </a:prstGeom>
        </p:spPr>
      </p:pic>
      <p:pic>
        <p:nvPicPr>
          <p:cNvPr id="8" name="Picture 7">
            <a:extLst>
              <a:ext uri="{FF2B5EF4-FFF2-40B4-BE49-F238E27FC236}">
                <a16:creationId xmlns:a16="http://schemas.microsoft.com/office/drawing/2014/main" id="{222D11C2-CA22-44E4-AF2A-F9F47A462D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32675" y="1987829"/>
            <a:ext cx="6082743" cy="2604049"/>
          </a:xfrm>
          <a:prstGeom prst="rect">
            <a:avLst/>
          </a:prstGeom>
        </p:spPr>
      </p:pic>
      <p:sp>
        <p:nvSpPr>
          <p:cNvPr id="9" name="Title 1">
            <a:extLst>
              <a:ext uri="{FF2B5EF4-FFF2-40B4-BE49-F238E27FC236}">
                <a16:creationId xmlns:a16="http://schemas.microsoft.com/office/drawing/2014/main" id="{37791C64-33CA-41DF-B3F3-D2BAE5CF23A4}"/>
              </a:ext>
            </a:extLst>
          </p:cNvPr>
          <p:cNvSpPr>
            <a:spLocks noGrp="1"/>
          </p:cNvSpPr>
          <p:nvPr>
            <p:ph type="title"/>
          </p:nvPr>
        </p:nvSpPr>
        <p:spPr>
          <a:xfrm>
            <a:off x="6236082" y="4266803"/>
            <a:ext cx="5332529" cy="890391"/>
          </a:xfrm>
          <a:prstGeom prst="rect">
            <a:avLst/>
          </a:prstGeom>
        </p:spPr>
        <p:txBody>
          <a:bodyPr/>
          <a:lstStyle>
            <a:lvl1pPr>
              <a:defRPr sz="4800" b="0" i="0">
                <a:solidFill>
                  <a:schemeClr val="accent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09678442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and Content1">
    <p:spTree>
      <p:nvGrpSpPr>
        <p:cNvPr id="1" name=""/>
        <p:cNvGrpSpPr/>
        <p:nvPr/>
      </p:nvGrpSpPr>
      <p:grpSpPr>
        <a:xfrm>
          <a:off x="0" y="0"/>
          <a:ext cx="0" cy="0"/>
          <a:chOff x="0" y="0"/>
          <a:chExt cx="0" cy="0"/>
        </a:xfrm>
      </p:grpSpPr>
      <p:sp>
        <p:nvSpPr>
          <p:cNvPr id="6" name="Rectangle 5"/>
          <p:cNvSpPr/>
          <p:nvPr userDrawn="1"/>
        </p:nvSpPr>
        <p:spPr>
          <a:xfrm>
            <a:off x="528639" y="6450742"/>
            <a:ext cx="4324411" cy="246221"/>
          </a:xfrm>
          <a:prstGeom prst="rect">
            <a:avLst/>
          </a:prstGeom>
        </p:spPr>
        <p:txBody>
          <a:bodyPr wrap="square">
            <a:spAutoFit/>
          </a:bodyPr>
          <a:lstStyle/>
          <a:p>
            <a:pPr algn="l" defTabSz="457207"/>
            <a:r>
              <a:rPr lang="en-US" sz="1000">
                <a:solidFill>
                  <a:prstClr val="white">
                    <a:lumMod val="50000"/>
                  </a:prstClr>
                </a:solidFill>
                <a:latin typeface="Verdana"/>
                <a:cs typeface="Verdana"/>
              </a:rPr>
              <a:t>Confidential</a:t>
            </a:r>
          </a:p>
        </p:txBody>
      </p:sp>
      <p:sp>
        <p:nvSpPr>
          <p:cNvPr id="8" name="Content Placeholder 2">
            <a:extLst>
              <a:ext uri="{FF2B5EF4-FFF2-40B4-BE49-F238E27FC236}">
                <a16:creationId xmlns:a16="http://schemas.microsoft.com/office/drawing/2014/main" id="{069BA1ED-1FD2-3147-B0D2-068256F72C2F}"/>
              </a:ext>
            </a:extLst>
          </p:cNvPr>
          <p:cNvSpPr>
            <a:spLocks noGrp="1"/>
          </p:cNvSpPr>
          <p:nvPr>
            <p:ph idx="11"/>
          </p:nvPr>
        </p:nvSpPr>
        <p:spPr>
          <a:xfrm>
            <a:off x="528637" y="1843894"/>
            <a:ext cx="11115677" cy="3782521"/>
          </a:xfrm>
          <a:prstGeom prst="rect">
            <a:avLst/>
          </a:prstGeom>
        </p:spPr>
        <p:txBody>
          <a:bodyPr/>
          <a:lstStyle>
            <a:lvl1pPr algn="l">
              <a:defRPr sz="2201" b="0" i="0">
                <a:latin typeface="Verdana" panose="020B0604030504040204" pitchFamily="34" charset="0"/>
                <a:ea typeface="Verdana" panose="020B0604030504040204" pitchFamily="34" charset="0"/>
                <a:cs typeface="Verdana" panose="020B0604030504040204" pitchFamily="34" charset="0"/>
              </a:defRPr>
            </a:lvl1pPr>
            <a:lvl2pPr algn="l">
              <a:defRPr b="0" i="0">
                <a:latin typeface="Verdana" panose="020B0604030504040204" pitchFamily="34" charset="0"/>
                <a:ea typeface="Verdana" panose="020B0604030504040204" pitchFamily="34" charset="0"/>
                <a:cs typeface="Verdana" panose="020B0604030504040204" pitchFamily="34" charset="0"/>
              </a:defRPr>
            </a:lvl2pPr>
            <a:lvl3pPr algn="l">
              <a:defRPr b="0" i="0">
                <a:latin typeface="Verdana" panose="020B0604030504040204" pitchFamily="34" charset="0"/>
                <a:ea typeface="Verdana" panose="020B0604030504040204" pitchFamily="34" charset="0"/>
                <a:cs typeface="Verdana" panose="020B0604030504040204" pitchFamily="34" charset="0"/>
              </a:defRPr>
            </a:lvl3pPr>
            <a:lvl4pPr algn="l">
              <a:defRPr b="0" i="0">
                <a:latin typeface="Verdana" panose="020B0604030504040204" pitchFamily="34" charset="0"/>
                <a:ea typeface="Verdana" panose="020B0604030504040204" pitchFamily="34" charset="0"/>
                <a:cs typeface="Verdana" panose="020B0604030504040204" pitchFamily="34" charset="0"/>
              </a:defRPr>
            </a:lvl4pPr>
            <a:lvl5pPr algn="l">
              <a:defRPr b="0" i="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FAB2A332-4A29-2C47-A18F-B4D5319B24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pic>
        <p:nvPicPr>
          <p:cNvPr id="18" name="Picture 17">
            <a:extLst>
              <a:ext uri="{FF2B5EF4-FFF2-40B4-BE49-F238E27FC236}">
                <a16:creationId xmlns:a16="http://schemas.microsoft.com/office/drawing/2014/main" id="{F12F6650-5666-EB40-A08B-3ACE5C3313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51486"/>
            <a:ext cx="1938685" cy="829959"/>
          </a:xfrm>
          <a:prstGeom prst="rect">
            <a:avLst/>
          </a:prstGeom>
        </p:spPr>
      </p:pic>
    </p:spTree>
    <p:extLst>
      <p:ext uri="{BB962C8B-B14F-4D97-AF65-F5344CB8AC3E}">
        <p14:creationId xmlns:p14="http://schemas.microsoft.com/office/powerpoint/2010/main" val="405023906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1_No Title and Content (no logo)">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322E725-C39A-384E-9344-4F0AC3E26A6D}"/>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9" name="Rectangle 8">
            <a:extLst>
              <a:ext uri="{FF2B5EF4-FFF2-40B4-BE49-F238E27FC236}">
                <a16:creationId xmlns:a16="http://schemas.microsoft.com/office/drawing/2014/main" id="{D38F93E6-D3A2-5D47-842A-18350A945EC7}"/>
              </a:ext>
            </a:extLst>
          </p:cNvPr>
          <p:cNvSpPr/>
          <p:nvPr userDrawn="1"/>
        </p:nvSpPr>
        <p:spPr>
          <a:xfrm rot="10800000">
            <a:off x="-1548" y="981525"/>
            <a:ext cx="12192000" cy="28800"/>
          </a:xfrm>
          <a:prstGeom prst="rect">
            <a:avLst/>
          </a:prstGeom>
          <a:gradFill flip="none" rotWithShape="1">
            <a:gsLst>
              <a:gs pos="0">
                <a:srgbClr val="F8BC32"/>
              </a:gs>
              <a:gs pos="100000">
                <a:srgbClr val="F8BC32">
                  <a:alpha val="49804"/>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Tree>
    <p:extLst>
      <p:ext uri="{BB962C8B-B14F-4D97-AF65-F5344CB8AC3E}">
        <p14:creationId xmlns:p14="http://schemas.microsoft.com/office/powerpoint/2010/main" val="65183477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FC1881-0CE2-4BE3-9D34-476114B82457}"/>
              </a:ext>
            </a:extLst>
          </p:cNvPr>
          <p:cNvSpPr/>
          <p:nvPr userDrawn="1"/>
        </p:nvSpPr>
        <p:spPr>
          <a:xfrm>
            <a:off x="528639" y="6450742"/>
            <a:ext cx="4324411" cy="246221"/>
          </a:xfrm>
          <a:prstGeom prst="rect">
            <a:avLst/>
          </a:prstGeom>
        </p:spPr>
        <p:txBody>
          <a:bodyPr wrap="square">
            <a:spAutoFit/>
          </a:bodyPr>
          <a:lstStyle/>
          <a:p>
            <a:pPr algn="l" defTabSz="457207"/>
            <a:r>
              <a:rPr lang="en-US" sz="1000">
                <a:solidFill>
                  <a:prstClr val="white">
                    <a:lumMod val="50000"/>
                  </a:prstClr>
                </a:solidFill>
                <a:latin typeface="Verdana"/>
                <a:cs typeface="Verdana"/>
              </a:rPr>
              <a:t>Confidential</a:t>
            </a:r>
          </a:p>
        </p:txBody>
      </p:sp>
      <p:pic>
        <p:nvPicPr>
          <p:cNvPr id="7" name="Picture 6">
            <a:extLst>
              <a:ext uri="{FF2B5EF4-FFF2-40B4-BE49-F238E27FC236}">
                <a16:creationId xmlns:a16="http://schemas.microsoft.com/office/drawing/2014/main" id="{BFD559EC-CF8C-4E99-8CFE-823A4E50A6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51486"/>
            <a:ext cx="1938685" cy="829959"/>
          </a:xfrm>
          <a:prstGeom prst="rect">
            <a:avLst/>
          </a:prstGeom>
        </p:spPr>
      </p:pic>
    </p:spTree>
    <p:extLst>
      <p:ext uri="{BB962C8B-B14F-4D97-AF65-F5344CB8AC3E}">
        <p14:creationId xmlns:p14="http://schemas.microsoft.com/office/powerpoint/2010/main" val="380431129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Black Content and Title">
    <p:bg>
      <p:bgPr>
        <a:solidFill>
          <a:schemeClr val="bg1"/>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668787" y="151198"/>
            <a:ext cx="10972800" cy="864567"/>
          </a:xfrm>
          <a:noFill/>
        </p:spPr>
        <p:txBody>
          <a:bodyPr/>
          <a:lstStyle>
            <a:lvl1pPr algn="l">
              <a:defRPr b="0">
                <a:solidFill>
                  <a:schemeClr val="bg1"/>
                </a:solidFill>
                <a:latin typeface="Verdana"/>
                <a:cs typeface="Verdana"/>
              </a:defRPr>
            </a:lvl1pPr>
          </a:lstStyle>
          <a:p>
            <a:r>
              <a:rPr lang="en-US"/>
              <a:t>Click to edit Master title style</a:t>
            </a:r>
          </a:p>
        </p:txBody>
      </p:sp>
      <p:sp>
        <p:nvSpPr>
          <p:cNvPr id="7" name="Content Placeholder 2"/>
          <p:cNvSpPr>
            <a:spLocks noGrp="1"/>
          </p:cNvSpPr>
          <p:nvPr>
            <p:ph idx="1"/>
          </p:nvPr>
        </p:nvSpPr>
        <p:spPr>
          <a:xfrm>
            <a:off x="592667" y="1819193"/>
            <a:ext cx="10972800" cy="3854192"/>
          </a:xfrm>
        </p:spPr>
        <p:txBody>
          <a:bodyPr/>
          <a:lstStyle>
            <a:lvl1pPr algn="l">
              <a:defRPr>
                <a:solidFill>
                  <a:schemeClr val="bg1"/>
                </a:solidFill>
                <a:latin typeface="Verdana"/>
                <a:cs typeface="Verdana"/>
              </a:defRPr>
            </a:lvl1pPr>
            <a:lvl2pPr algn="l">
              <a:defRPr>
                <a:solidFill>
                  <a:schemeClr val="bg1"/>
                </a:solidFill>
                <a:latin typeface="Verdana"/>
                <a:cs typeface="Verdana"/>
              </a:defRPr>
            </a:lvl2pPr>
            <a:lvl3pPr algn="l">
              <a:defRPr>
                <a:solidFill>
                  <a:schemeClr val="bg1"/>
                </a:solidFill>
                <a:latin typeface="Verdana"/>
                <a:cs typeface="Verdana"/>
              </a:defRPr>
            </a:lvl3pPr>
            <a:lvl4pPr algn="l">
              <a:defRPr>
                <a:solidFill>
                  <a:schemeClr val="bg1"/>
                </a:solidFill>
                <a:latin typeface="Verdana"/>
                <a:cs typeface="Verdana"/>
              </a:defRPr>
            </a:lvl4pPr>
            <a:lvl5pPr algn="l">
              <a:defRPr>
                <a:solidFill>
                  <a:schemeClr val="bg1"/>
                </a:solidFill>
                <a:latin typeface="Verdana"/>
                <a:cs typeface="Verdan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ACC3BD2-4566-4595-811E-AD507B8C3FA5}"/>
              </a:ext>
            </a:extLst>
          </p:cNvPr>
          <p:cNvSpPr/>
          <p:nvPr userDrawn="1"/>
        </p:nvSpPr>
        <p:spPr>
          <a:xfrm>
            <a:off x="528639" y="6450742"/>
            <a:ext cx="4324411" cy="246221"/>
          </a:xfrm>
          <a:prstGeom prst="rect">
            <a:avLst/>
          </a:prstGeom>
        </p:spPr>
        <p:txBody>
          <a:bodyPr wrap="square">
            <a:spAutoFit/>
          </a:bodyPr>
          <a:lstStyle/>
          <a:p>
            <a:pPr algn="l" defTabSz="457207"/>
            <a:r>
              <a:rPr lang="en-US" sz="1000">
                <a:solidFill>
                  <a:prstClr val="white">
                    <a:lumMod val="50000"/>
                  </a:prstClr>
                </a:solidFill>
                <a:latin typeface="Verdana"/>
                <a:cs typeface="Verdana"/>
              </a:rPr>
              <a:t>Confidential</a:t>
            </a:r>
          </a:p>
        </p:txBody>
      </p:sp>
      <p:pic>
        <p:nvPicPr>
          <p:cNvPr id="12" name="Picture 11">
            <a:extLst>
              <a:ext uri="{FF2B5EF4-FFF2-40B4-BE49-F238E27FC236}">
                <a16:creationId xmlns:a16="http://schemas.microsoft.com/office/drawing/2014/main" id="{660F43A4-289D-4C25-9ED0-19947663AD1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51486"/>
            <a:ext cx="1938685" cy="829959"/>
          </a:xfrm>
          <a:prstGeom prst="rect">
            <a:avLst/>
          </a:prstGeom>
        </p:spPr>
      </p:pic>
      <p:sp>
        <p:nvSpPr>
          <p:cNvPr id="10" name="Rectangle 9">
            <a:extLst>
              <a:ext uri="{FF2B5EF4-FFF2-40B4-BE49-F238E27FC236}">
                <a16:creationId xmlns:a16="http://schemas.microsoft.com/office/drawing/2014/main" id="{69F01CD0-E364-4528-8BEF-15EBCCAC77AB}"/>
              </a:ext>
            </a:extLst>
          </p:cNvPr>
          <p:cNvSpPr/>
          <p:nvPr userDrawn="1"/>
        </p:nvSpPr>
        <p:spPr>
          <a:xfrm rot="10800000">
            <a:off x="-1548" y="981525"/>
            <a:ext cx="12192000" cy="28800"/>
          </a:xfrm>
          <a:prstGeom prst="rect">
            <a:avLst/>
          </a:prstGeom>
          <a:gradFill flip="none" rotWithShape="1">
            <a:gsLst>
              <a:gs pos="0">
                <a:srgbClr val="F8BC32"/>
              </a:gs>
              <a:gs pos="100000">
                <a:srgbClr val="F8BC32">
                  <a:alpha val="49804"/>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Tree>
    <p:extLst>
      <p:ext uri="{BB962C8B-B14F-4D97-AF65-F5344CB8AC3E}">
        <p14:creationId xmlns:p14="http://schemas.microsoft.com/office/powerpoint/2010/main" val="32178268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0692" y="360459"/>
            <a:ext cx="10432111" cy="848140"/>
          </a:xfrm>
        </p:spPr>
        <p:txBody>
          <a:bodyPr/>
          <a:lstStyle>
            <a:lvl1pPr>
              <a:defRPr sz="2800" b="0" i="0">
                <a:solidFill>
                  <a:schemeClr val="tx1">
                    <a:lumMod val="65000"/>
                    <a:lumOff val="35000"/>
                  </a:schemeClr>
                </a:solidFill>
                <a:latin typeface="Verdana" charset="0"/>
                <a:ea typeface="Verdana" charset="0"/>
                <a:cs typeface="Verdana" charset="0"/>
              </a:defRPr>
            </a:lvl1pPr>
          </a:lstStyle>
          <a:p>
            <a:r>
              <a:rPr lang="en-US"/>
              <a:t>Click to edit Master title style</a:t>
            </a:r>
          </a:p>
        </p:txBody>
      </p:sp>
      <p:sp>
        <p:nvSpPr>
          <p:cNvPr id="8" name="Picture Placeholder 7"/>
          <p:cNvSpPr>
            <a:spLocks noGrp="1"/>
          </p:cNvSpPr>
          <p:nvPr>
            <p:ph type="pic" sz="quarter" idx="13"/>
          </p:nvPr>
        </p:nvSpPr>
        <p:spPr>
          <a:xfrm>
            <a:off x="539754" y="1208601"/>
            <a:ext cx="10433049" cy="4809163"/>
          </a:xfrm>
        </p:spPr>
        <p:txBody>
          <a:bodyPr/>
          <a:lstStyle/>
          <a:p>
            <a:endParaRPr lang="en-US"/>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83908" y="6185012"/>
            <a:ext cx="1577789" cy="444520"/>
          </a:xfrm>
          <a:prstGeom prst="rect">
            <a:avLst/>
          </a:prstGeom>
        </p:spPr>
      </p:pic>
    </p:spTree>
    <p:extLst>
      <p:ext uri="{BB962C8B-B14F-4D97-AF65-F5344CB8AC3E}">
        <p14:creationId xmlns:p14="http://schemas.microsoft.com/office/powerpoint/2010/main" val="26570627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Content &amp; Graphic">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69BA1ED-1FD2-3147-B0D2-068256F72C2F}"/>
              </a:ext>
            </a:extLst>
          </p:cNvPr>
          <p:cNvSpPr>
            <a:spLocks noGrp="1"/>
          </p:cNvSpPr>
          <p:nvPr>
            <p:ph idx="11"/>
          </p:nvPr>
        </p:nvSpPr>
        <p:spPr>
          <a:xfrm>
            <a:off x="528637" y="1843894"/>
            <a:ext cx="11115677" cy="3782521"/>
          </a:xfrm>
          <a:prstGeom prst="rect">
            <a:avLst/>
          </a:prstGeom>
        </p:spPr>
        <p:txBody>
          <a:bodyPr/>
          <a:lstStyle>
            <a:lvl1pPr algn="l">
              <a:defRPr sz="2201" b="0" i="0">
                <a:latin typeface="Verdana" panose="020B0604030504040204" pitchFamily="34" charset="0"/>
                <a:ea typeface="Verdana" panose="020B0604030504040204" pitchFamily="34" charset="0"/>
                <a:cs typeface="Verdana" panose="020B0604030504040204" pitchFamily="34" charset="0"/>
              </a:defRPr>
            </a:lvl1pPr>
            <a:lvl2pPr algn="l">
              <a:defRPr b="0" i="0">
                <a:latin typeface="Verdana" panose="020B0604030504040204" pitchFamily="34" charset="0"/>
                <a:ea typeface="Verdana" panose="020B0604030504040204" pitchFamily="34" charset="0"/>
                <a:cs typeface="Verdana" panose="020B0604030504040204" pitchFamily="34" charset="0"/>
              </a:defRPr>
            </a:lvl2pPr>
            <a:lvl3pPr algn="l">
              <a:defRPr b="0" i="0">
                <a:latin typeface="Verdana" panose="020B0604030504040204" pitchFamily="34" charset="0"/>
                <a:ea typeface="Verdana" panose="020B0604030504040204" pitchFamily="34" charset="0"/>
                <a:cs typeface="Verdana" panose="020B0604030504040204" pitchFamily="34" charset="0"/>
              </a:defRPr>
            </a:lvl3pPr>
            <a:lvl4pPr algn="l">
              <a:defRPr b="0" i="0">
                <a:latin typeface="Verdana" panose="020B0604030504040204" pitchFamily="34" charset="0"/>
                <a:ea typeface="Verdana" panose="020B0604030504040204" pitchFamily="34" charset="0"/>
                <a:cs typeface="Verdana" panose="020B0604030504040204" pitchFamily="34" charset="0"/>
              </a:defRPr>
            </a:lvl4pPr>
            <a:lvl5pPr algn="l">
              <a:defRPr b="0" i="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4">
            <a:extLst>
              <a:ext uri="{FF2B5EF4-FFF2-40B4-BE49-F238E27FC236}">
                <a16:creationId xmlns:a16="http://schemas.microsoft.com/office/drawing/2014/main" id="{1256C436-B6FB-334B-8B91-76AAF10CFC25}"/>
              </a:ext>
            </a:extLst>
          </p:cNvPr>
          <p:cNvSpPr>
            <a:spLocks noGrp="1"/>
          </p:cNvSpPr>
          <p:nvPr>
            <p:ph type="title"/>
          </p:nvPr>
        </p:nvSpPr>
        <p:spPr>
          <a:xfrm>
            <a:off x="406452" y="288000"/>
            <a:ext cx="11376000" cy="480000"/>
          </a:xfrm>
        </p:spPr>
        <p:txBody>
          <a:bodyPr>
            <a:normAutofit/>
          </a:bodyPr>
          <a:lstStyle/>
          <a:p>
            <a:r>
              <a:rPr lang="en-US"/>
              <a:t>Click to edit Master title style</a:t>
            </a:r>
            <a:endParaRPr lang="en-GB"/>
          </a:p>
        </p:txBody>
      </p:sp>
      <p:sp>
        <p:nvSpPr>
          <p:cNvPr id="2" name="Footer Placeholder 1">
            <a:extLst>
              <a:ext uri="{FF2B5EF4-FFF2-40B4-BE49-F238E27FC236}">
                <a16:creationId xmlns:a16="http://schemas.microsoft.com/office/drawing/2014/main" id="{FC97B07D-7371-094D-AB76-E547216D9DDB}"/>
              </a:ext>
            </a:extLst>
          </p:cNvPr>
          <p:cNvSpPr>
            <a:spLocks noGrp="1"/>
          </p:cNvSpPr>
          <p:nvPr>
            <p:ph type="ftr" sz="quarter" idx="12"/>
          </p:nvPr>
        </p:nvSpPr>
        <p:spPr/>
        <p:txBody>
          <a:bodyPr/>
          <a:lstStyle/>
          <a:p>
            <a:r>
              <a:rPr lang="en-US"/>
              <a:t>Confidential – Do Not Distribute</a:t>
            </a:r>
          </a:p>
        </p:txBody>
      </p:sp>
    </p:spTree>
    <p:extLst>
      <p:ext uri="{BB962C8B-B14F-4D97-AF65-F5344CB8AC3E}">
        <p14:creationId xmlns:p14="http://schemas.microsoft.com/office/powerpoint/2010/main" val="2633461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range image option2">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C7A7BB8-6C49-47D1-A3FD-1FDEAD7B08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5" y="3539990"/>
            <a:ext cx="12189005" cy="3363991"/>
          </a:xfrm>
          <a:prstGeom prst="rect">
            <a:avLst/>
          </a:prstGeom>
        </p:spPr>
      </p:pic>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lvl1pPr>
              <a:defRPr>
                <a:solidFill>
                  <a:schemeClr val="bg1"/>
                </a:solidFill>
              </a:defRPr>
            </a:lvl1pPr>
          </a:lstStyle>
          <a:p>
            <a:r>
              <a:rPr lang="en-GB"/>
              <a:t>Confidential – do not distribute</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6" name="Picture 15">
            <a:extLst>
              <a:ext uri="{FF2B5EF4-FFF2-40B4-BE49-F238E27FC236}">
                <a16:creationId xmlns:a16="http://schemas.microsoft.com/office/drawing/2014/main" id="{FDADCB1C-D395-430E-BAAC-74A63BAAA3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17" name="Content Placeholder 5">
            <a:extLst>
              <a:ext uri="{FF2B5EF4-FFF2-40B4-BE49-F238E27FC236}">
                <a16:creationId xmlns:a16="http://schemas.microsoft.com/office/drawing/2014/main" id="{7F5219E9-7D48-4946-9901-50C67C9B6356}"/>
              </a:ext>
            </a:extLst>
          </p:cNvPr>
          <p:cNvSpPr>
            <a:spLocks noGrp="1"/>
          </p:cNvSpPr>
          <p:nvPr>
            <p:ph sz="quarter" idx="30"/>
          </p:nvPr>
        </p:nvSpPr>
        <p:spPr>
          <a:xfrm>
            <a:off x="408000" y="4320000"/>
            <a:ext cx="11376000" cy="1632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EB0D86EA-9507-FE4B-82B2-104EA45AAC57}"/>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187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1988598899"/>
      </p:ext>
    </p:extLst>
  </p:cSld>
  <p:clrMapOvr>
    <a:overrideClrMapping bg1="lt1" tx1="dk1" bg2="lt2" tx2="dk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29054"/>
            <a:ext cx="10972800" cy="170469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2" y="2172298"/>
            <a:ext cx="5386917" cy="639763"/>
          </a:xfrm>
        </p:spPr>
        <p:txBody>
          <a:bodyPr anchor="b">
            <a:normAutofit/>
          </a:bodyPr>
          <a:lstStyle>
            <a:lvl1pPr marL="0" indent="0">
              <a:buNone/>
              <a:defRPr sz="2667" b="1"/>
            </a:lvl1pPr>
            <a:lvl2pPr marL="609609" indent="0">
              <a:buNone/>
              <a:defRPr sz="2667" b="1"/>
            </a:lvl2pPr>
            <a:lvl3pPr marL="1219218" indent="0">
              <a:buNone/>
              <a:defRPr sz="2401" b="1"/>
            </a:lvl3pPr>
            <a:lvl4pPr marL="1828826" indent="0">
              <a:buNone/>
              <a:defRPr sz="2133" b="1"/>
            </a:lvl4pPr>
            <a:lvl5pPr marL="2438435" indent="0">
              <a:buNone/>
              <a:defRPr sz="2133" b="1"/>
            </a:lvl5pPr>
            <a:lvl6pPr marL="3048045" indent="0">
              <a:buNone/>
              <a:defRPr sz="2133" b="1"/>
            </a:lvl6pPr>
            <a:lvl7pPr marL="3657653" indent="0">
              <a:buNone/>
              <a:defRPr sz="2133" b="1"/>
            </a:lvl7pPr>
            <a:lvl8pPr marL="4267261" indent="0">
              <a:buNone/>
              <a:defRPr sz="2133" b="1"/>
            </a:lvl8pPr>
            <a:lvl9pPr marL="4876871"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2" y="2833745"/>
            <a:ext cx="5386917" cy="3292417"/>
          </a:xfrm>
        </p:spPr>
        <p:txBody>
          <a:bodyPr/>
          <a:lstStyle>
            <a:lvl1pPr>
              <a:defRPr sz="3200"/>
            </a:lvl1pPr>
            <a:lvl2pPr>
              <a:defRPr sz="2667"/>
            </a:lvl2pPr>
            <a:lvl3pPr>
              <a:defRPr sz="2401"/>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1" y="2172298"/>
            <a:ext cx="5389033" cy="639763"/>
          </a:xfrm>
        </p:spPr>
        <p:txBody>
          <a:bodyPr anchor="b">
            <a:normAutofit/>
          </a:bodyPr>
          <a:lstStyle>
            <a:lvl1pPr marL="0" indent="0">
              <a:buNone/>
              <a:defRPr sz="2667" b="1"/>
            </a:lvl1pPr>
            <a:lvl2pPr marL="609609" indent="0">
              <a:buNone/>
              <a:defRPr sz="2667" b="1"/>
            </a:lvl2pPr>
            <a:lvl3pPr marL="1219218" indent="0">
              <a:buNone/>
              <a:defRPr sz="2401" b="1"/>
            </a:lvl3pPr>
            <a:lvl4pPr marL="1828826" indent="0">
              <a:buNone/>
              <a:defRPr sz="2133" b="1"/>
            </a:lvl4pPr>
            <a:lvl5pPr marL="2438435" indent="0">
              <a:buNone/>
              <a:defRPr sz="2133" b="1"/>
            </a:lvl5pPr>
            <a:lvl6pPr marL="3048045" indent="0">
              <a:buNone/>
              <a:defRPr sz="2133" b="1"/>
            </a:lvl6pPr>
            <a:lvl7pPr marL="3657653" indent="0">
              <a:buNone/>
              <a:defRPr sz="2133" b="1"/>
            </a:lvl7pPr>
            <a:lvl8pPr marL="4267261" indent="0">
              <a:buNone/>
              <a:defRPr sz="2133" b="1"/>
            </a:lvl8pPr>
            <a:lvl9pPr marL="4876871"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1" y="2833744"/>
            <a:ext cx="5389033" cy="3292419"/>
          </a:xfrm>
        </p:spPr>
        <p:txBody>
          <a:bodyPr/>
          <a:lstStyle>
            <a:lvl1pPr>
              <a:defRPr sz="3200"/>
            </a:lvl1pPr>
            <a:lvl2pPr>
              <a:defRPr sz="2667"/>
            </a:lvl2pPr>
            <a:lvl3pPr>
              <a:defRPr sz="2401"/>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7230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Title and Content1">
    <p:spTree>
      <p:nvGrpSpPr>
        <p:cNvPr id="1" name=""/>
        <p:cNvGrpSpPr/>
        <p:nvPr/>
      </p:nvGrpSpPr>
      <p:grpSpPr>
        <a:xfrm>
          <a:off x="0" y="0"/>
          <a:ext cx="0" cy="0"/>
          <a:chOff x="0" y="0"/>
          <a:chExt cx="0" cy="0"/>
        </a:xfrm>
      </p:grpSpPr>
      <p:sp>
        <p:nvSpPr>
          <p:cNvPr id="2" name="Title 1"/>
          <p:cNvSpPr>
            <a:spLocks noGrp="1"/>
          </p:cNvSpPr>
          <p:nvPr>
            <p:ph type="title"/>
          </p:nvPr>
        </p:nvSpPr>
        <p:spPr>
          <a:xfrm>
            <a:off x="528639" y="347917"/>
            <a:ext cx="11115675" cy="802105"/>
          </a:xfrm>
          <a:prstGeom prst="rect">
            <a:avLst/>
          </a:prstGeom>
        </p:spPr>
        <p:txBody>
          <a:bodyPr/>
          <a:lstStyle>
            <a:lvl1pPr>
              <a:defRPr sz="2800" b="0" i="0">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GB"/>
          </a:p>
        </p:txBody>
      </p:sp>
      <p:sp>
        <p:nvSpPr>
          <p:cNvPr id="6" name="Rectangle 5"/>
          <p:cNvSpPr/>
          <p:nvPr userDrawn="1"/>
        </p:nvSpPr>
        <p:spPr>
          <a:xfrm>
            <a:off x="528639" y="6450742"/>
            <a:ext cx="4324411" cy="246221"/>
          </a:xfrm>
          <a:prstGeom prst="rect">
            <a:avLst/>
          </a:prstGeom>
        </p:spPr>
        <p:txBody>
          <a:bodyPr wrap="square">
            <a:spAutoFit/>
          </a:bodyPr>
          <a:lstStyle/>
          <a:p>
            <a:pPr algn="l" defTabSz="457207"/>
            <a:r>
              <a:rPr lang="en-US" sz="1000">
                <a:solidFill>
                  <a:prstClr val="white">
                    <a:lumMod val="50000"/>
                  </a:prstClr>
                </a:solidFill>
                <a:latin typeface="Verdana"/>
                <a:cs typeface="Verdana"/>
              </a:rPr>
              <a:t>Confidential</a:t>
            </a:r>
          </a:p>
        </p:txBody>
      </p:sp>
      <p:sp>
        <p:nvSpPr>
          <p:cNvPr id="8" name="Content Placeholder 2">
            <a:extLst>
              <a:ext uri="{FF2B5EF4-FFF2-40B4-BE49-F238E27FC236}">
                <a16:creationId xmlns:a16="http://schemas.microsoft.com/office/drawing/2014/main" id="{069BA1ED-1FD2-3147-B0D2-068256F72C2F}"/>
              </a:ext>
            </a:extLst>
          </p:cNvPr>
          <p:cNvSpPr>
            <a:spLocks noGrp="1"/>
          </p:cNvSpPr>
          <p:nvPr>
            <p:ph idx="11"/>
          </p:nvPr>
        </p:nvSpPr>
        <p:spPr>
          <a:xfrm>
            <a:off x="528637" y="1843894"/>
            <a:ext cx="11115677" cy="3782521"/>
          </a:xfrm>
          <a:prstGeom prst="rect">
            <a:avLst/>
          </a:prstGeom>
        </p:spPr>
        <p:txBody>
          <a:bodyPr/>
          <a:lstStyle>
            <a:lvl1pPr algn="l">
              <a:defRPr sz="2201" b="0" i="0">
                <a:latin typeface="Verdana" panose="020B0604030504040204" pitchFamily="34" charset="0"/>
                <a:ea typeface="Verdana" panose="020B0604030504040204" pitchFamily="34" charset="0"/>
                <a:cs typeface="Verdana" panose="020B0604030504040204" pitchFamily="34" charset="0"/>
              </a:defRPr>
            </a:lvl1pPr>
            <a:lvl2pPr algn="l">
              <a:defRPr b="0" i="0">
                <a:latin typeface="Verdana" panose="020B0604030504040204" pitchFamily="34" charset="0"/>
                <a:ea typeface="Verdana" panose="020B0604030504040204" pitchFamily="34" charset="0"/>
                <a:cs typeface="Verdana" panose="020B0604030504040204" pitchFamily="34" charset="0"/>
              </a:defRPr>
            </a:lvl2pPr>
            <a:lvl3pPr algn="l">
              <a:defRPr b="0" i="0">
                <a:latin typeface="Verdana" panose="020B0604030504040204" pitchFamily="34" charset="0"/>
                <a:ea typeface="Verdana" panose="020B0604030504040204" pitchFamily="34" charset="0"/>
                <a:cs typeface="Verdana" panose="020B0604030504040204" pitchFamily="34" charset="0"/>
              </a:defRPr>
            </a:lvl3pPr>
            <a:lvl4pPr algn="l">
              <a:defRPr b="0" i="0">
                <a:latin typeface="Verdana" panose="020B0604030504040204" pitchFamily="34" charset="0"/>
                <a:ea typeface="Verdana" panose="020B0604030504040204" pitchFamily="34" charset="0"/>
                <a:cs typeface="Verdana" panose="020B0604030504040204" pitchFamily="34" charset="0"/>
              </a:defRPr>
            </a:lvl4pPr>
            <a:lvl5pPr algn="l">
              <a:defRPr b="0" i="0">
                <a:latin typeface="Verdana" panose="020B0604030504040204" pitchFamily="34" charset="0"/>
                <a:ea typeface="Verdana" panose="020B0604030504040204" pitchFamily="34" charset="0"/>
                <a:cs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015CC007-20DA-FA4B-AF28-22F97B483F0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51486"/>
            <a:ext cx="1938685" cy="829959"/>
          </a:xfrm>
          <a:prstGeom prst="rect">
            <a:avLst/>
          </a:prstGeom>
        </p:spPr>
      </p:pic>
    </p:spTree>
    <p:extLst>
      <p:ext uri="{BB962C8B-B14F-4D97-AF65-F5344CB8AC3E}">
        <p14:creationId xmlns:p14="http://schemas.microsoft.com/office/powerpoint/2010/main" val="268651623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91AB7-EA67-8F47-B6B7-3E4C9E29283F}"/>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09923-7BDD-B245-8150-395678DFE219}"/>
              </a:ext>
            </a:extLst>
          </p:cNvPr>
          <p:cNvSpPr>
            <a:spLocks noGrp="1"/>
          </p:cNvSpPr>
          <p:nvPr>
            <p:ph type="subTitle" idx="1"/>
          </p:nvPr>
        </p:nvSpPr>
        <p:spPr>
          <a:xfrm>
            <a:off x="1524000" y="3602038"/>
            <a:ext cx="9144000" cy="1655762"/>
          </a:xfrm>
        </p:spPr>
        <p:txBody>
          <a:bodyPr/>
          <a:lstStyle>
            <a:lvl1pPr marL="0" indent="0" algn="ctr">
              <a:buNone/>
              <a:defRPr sz="2401"/>
            </a:lvl1pPr>
            <a:lvl2pPr marL="457218" indent="0" algn="ctr">
              <a:buNone/>
              <a:defRPr sz="2000"/>
            </a:lvl2pPr>
            <a:lvl3pPr marL="914436" indent="0" algn="ctr">
              <a:buNone/>
              <a:defRPr sz="1800"/>
            </a:lvl3pPr>
            <a:lvl4pPr marL="1371654" indent="0" algn="ctr">
              <a:buNone/>
              <a:defRPr sz="1600"/>
            </a:lvl4pPr>
            <a:lvl5pPr marL="1828872" indent="0" algn="ctr">
              <a:buNone/>
              <a:defRPr sz="1600"/>
            </a:lvl5pPr>
            <a:lvl6pPr marL="2286090" indent="0" algn="ctr">
              <a:buNone/>
              <a:defRPr sz="1600"/>
            </a:lvl6pPr>
            <a:lvl7pPr marL="2743308" indent="0" algn="ctr">
              <a:buNone/>
              <a:defRPr sz="1600"/>
            </a:lvl7pPr>
            <a:lvl8pPr marL="3200526" indent="0" algn="ctr">
              <a:buNone/>
              <a:defRPr sz="1600"/>
            </a:lvl8pPr>
            <a:lvl9pPr marL="365774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F3933B-82B3-524E-8FDC-A7EB93EBF0F6}"/>
              </a:ext>
            </a:extLst>
          </p:cNvPr>
          <p:cNvSpPr>
            <a:spLocks noGrp="1"/>
          </p:cNvSpPr>
          <p:nvPr>
            <p:ph type="dt" sz="half" idx="10"/>
          </p:nvPr>
        </p:nvSpPr>
        <p:spPr/>
        <p:txBody>
          <a:bodyPr/>
          <a:lstStyle/>
          <a:p>
            <a:fld id="{0F23BACF-7D78-D140-8D76-B69E49132C34}" type="datetimeFigureOut">
              <a:rPr lang="en-US" smtClean="0"/>
              <a:t>5/31/2020</a:t>
            </a:fld>
            <a:endParaRPr lang="en-US"/>
          </a:p>
        </p:txBody>
      </p:sp>
      <p:sp>
        <p:nvSpPr>
          <p:cNvPr id="5" name="Footer Placeholder 4">
            <a:extLst>
              <a:ext uri="{FF2B5EF4-FFF2-40B4-BE49-F238E27FC236}">
                <a16:creationId xmlns:a16="http://schemas.microsoft.com/office/drawing/2014/main" id="{329C1239-25AE-7848-A89B-D3DFB8549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BB045-10E1-1641-956C-6474A5D0C36B}"/>
              </a:ext>
            </a:extLst>
          </p:cNvPr>
          <p:cNvSpPr>
            <a:spLocks noGrp="1"/>
          </p:cNvSpPr>
          <p:nvPr>
            <p:ph type="sldNum" sz="quarter" idx="12"/>
          </p:nvPr>
        </p:nvSpPr>
        <p:spPr/>
        <p:txBody>
          <a:bodyPr/>
          <a:lstStyle/>
          <a:p>
            <a:fld id="{8E31E21A-9BA5-E948-98EC-02F98BC4FFC1}" type="slidenum">
              <a:rPr lang="en-US" smtClean="0"/>
              <a:t>‹#›</a:t>
            </a:fld>
            <a:endParaRPr lang="en-US"/>
          </a:p>
        </p:txBody>
      </p:sp>
    </p:spTree>
    <p:extLst>
      <p:ext uri="{BB962C8B-B14F-4D97-AF65-F5344CB8AC3E}">
        <p14:creationId xmlns:p14="http://schemas.microsoft.com/office/powerpoint/2010/main" val="1165553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nd Content Text">
    <p:spTree>
      <p:nvGrpSpPr>
        <p:cNvPr id="1" name=""/>
        <p:cNvGrpSpPr/>
        <p:nvPr/>
      </p:nvGrpSpPr>
      <p:grpSpPr>
        <a:xfrm>
          <a:off x="0" y="0"/>
          <a:ext cx="0" cy="0"/>
          <a:chOff x="0" y="0"/>
          <a:chExt cx="0" cy="0"/>
        </a:xfrm>
      </p:grpSpPr>
      <p:sp>
        <p:nvSpPr>
          <p:cNvPr id="2" name="Title 1"/>
          <p:cNvSpPr>
            <a:spLocks noGrp="1"/>
          </p:cNvSpPr>
          <p:nvPr>
            <p:ph type="title"/>
          </p:nvPr>
        </p:nvSpPr>
        <p:spPr>
          <a:xfrm>
            <a:off x="540692" y="360459"/>
            <a:ext cx="11221005" cy="848140"/>
          </a:xfrm>
        </p:spPr>
        <p:txBody>
          <a:bodyPr rIns="0" anchor="t" anchorCtr="0"/>
          <a:lstStyle>
            <a:lvl1pPr>
              <a:defRPr sz="3733" b="0" i="0">
                <a:solidFill>
                  <a:schemeClr val="tx1">
                    <a:lumMod val="65000"/>
                    <a:lumOff val="35000"/>
                  </a:schemeClr>
                </a:solidFill>
                <a:latin typeface="Verdana" charset="0"/>
                <a:ea typeface="Verdana" charset="0"/>
                <a:cs typeface="Verdana" charset="0"/>
              </a:defRPr>
            </a:lvl1pPr>
          </a:lstStyle>
          <a:p>
            <a:r>
              <a:rPr lang="en-US"/>
              <a:t>Click to edit Master title style</a:t>
            </a:r>
          </a:p>
        </p:txBody>
      </p:sp>
      <p:sp>
        <p:nvSpPr>
          <p:cNvPr id="3" name="Content Placeholder 2"/>
          <p:cNvSpPr>
            <a:spLocks noGrp="1"/>
          </p:cNvSpPr>
          <p:nvPr>
            <p:ph idx="1" hasCustomPrompt="1"/>
          </p:nvPr>
        </p:nvSpPr>
        <p:spPr>
          <a:xfrm>
            <a:off x="540692" y="1208601"/>
            <a:ext cx="11221005" cy="4911542"/>
          </a:xfrm>
        </p:spPr>
        <p:txBody>
          <a:bodyPr rIns="0" anchor="t" anchorCtr="0"/>
          <a:lstStyle>
            <a:lvl1pPr marL="0" indent="0">
              <a:lnSpc>
                <a:spcPct val="150000"/>
              </a:lnSpc>
              <a:buNone/>
              <a:defRPr sz="2133">
                <a:solidFill>
                  <a:schemeClr val="tx1">
                    <a:lumMod val="50000"/>
                    <a:lumOff val="50000"/>
                  </a:schemeClr>
                </a:solidFill>
              </a:defRPr>
            </a:lvl1pPr>
            <a:lvl2pPr marL="457207" indent="0">
              <a:lnSpc>
                <a:spcPct val="150000"/>
              </a:lnSpc>
              <a:buNone/>
              <a:defRPr sz="1600">
                <a:solidFill>
                  <a:schemeClr val="tx1">
                    <a:lumMod val="50000"/>
                    <a:lumOff val="50000"/>
                  </a:schemeClr>
                </a:solidFill>
              </a:defRPr>
            </a:lvl2pPr>
            <a:lvl3pPr marL="914413" indent="0">
              <a:lnSpc>
                <a:spcPct val="150000"/>
              </a:lnSpc>
              <a:buNone/>
              <a:defRPr sz="1467">
                <a:solidFill>
                  <a:schemeClr val="tx1">
                    <a:lumMod val="50000"/>
                    <a:lumOff val="50000"/>
                  </a:schemeClr>
                </a:solidFill>
              </a:defRPr>
            </a:lvl3pPr>
            <a:lvl4pPr marL="1371620" indent="0">
              <a:lnSpc>
                <a:spcPct val="150000"/>
              </a:lnSpc>
              <a:buNone/>
              <a:defRPr>
                <a:solidFill>
                  <a:schemeClr val="tx1">
                    <a:lumMod val="50000"/>
                    <a:lumOff val="50000"/>
                  </a:schemeClr>
                </a:solidFill>
              </a:defRPr>
            </a:lvl4pPr>
            <a:lvl5pPr marL="1828826" indent="0">
              <a:lnSpc>
                <a:spcPct val="150000"/>
              </a:lnSpc>
              <a:buNone/>
              <a:defRPr>
                <a:solidFill>
                  <a:schemeClr val="tx1">
                    <a:lumMod val="50000"/>
                    <a:lumOff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3">
            <a:extLst>
              <a:ext uri="{FF2B5EF4-FFF2-40B4-BE49-F238E27FC236}">
                <a16:creationId xmlns:a16="http://schemas.microsoft.com/office/drawing/2014/main" id="{78682666-3FB6-4B3C-A32A-BEE0B0B38BC4}"/>
              </a:ext>
            </a:extLst>
          </p:cNvPr>
          <p:cNvSpPr>
            <a:spLocks noGrp="1"/>
          </p:cNvSpPr>
          <p:nvPr>
            <p:ph type="ftr" sz="quarter" idx="21"/>
          </p:nvPr>
        </p:nvSpPr>
        <p:spPr>
          <a:xfrm>
            <a:off x="406452" y="6330000"/>
            <a:ext cx="9264000" cy="240000"/>
          </a:xfrm>
          <a:prstGeom prst="rect">
            <a:avLst/>
          </a:prstGeom>
        </p:spPr>
        <p:txBody>
          <a:bodyPr/>
          <a:lstStyle>
            <a:lvl1pPr>
              <a:defRPr sz="1200"/>
            </a:lvl1pPr>
          </a:lstStyle>
          <a:p>
            <a:r>
              <a:rPr lang="en-GB"/>
              <a:t>Confidential – Do Not Distribute</a:t>
            </a:r>
          </a:p>
        </p:txBody>
      </p:sp>
    </p:spTree>
    <p:extLst>
      <p:ext uri="{BB962C8B-B14F-4D97-AF65-F5344CB8AC3E}">
        <p14:creationId xmlns:p14="http://schemas.microsoft.com/office/powerpoint/2010/main" val="285189814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and Content Pic">
    <p:spTree>
      <p:nvGrpSpPr>
        <p:cNvPr id="1" name=""/>
        <p:cNvGrpSpPr/>
        <p:nvPr/>
      </p:nvGrpSpPr>
      <p:grpSpPr>
        <a:xfrm>
          <a:off x="0" y="0"/>
          <a:ext cx="0" cy="0"/>
          <a:chOff x="0" y="0"/>
          <a:chExt cx="0" cy="0"/>
        </a:xfrm>
      </p:grpSpPr>
      <p:sp>
        <p:nvSpPr>
          <p:cNvPr id="2" name="Title 1"/>
          <p:cNvSpPr>
            <a:spLocks noGrp="1"/>
          </p:cNvSpPr>
          <p:nvPr>
            <p:ph type="title"/>
          </p:nvPr>
        </p:nvSpPr>
        <p:spPr>
          <a:xfrm>
            <a:off x="540692" y="360459"/>
            <a:ext cx="11221005" cy="848140"/>
          </a:xfrm>
        </p:spPr>
        <p:txBody>
          <a:bodyPr rIns="0" anchor="t" anchorCtr="0"/>
          <a:lstStyle>
            <a:lvl1pPr>
              <a:defRPr sz="3733" b="0" i="0">
                <a:solidFill>
                  <a:schemeClr val="tx1">
                    <a:lumMod val="65000"/>
                    <a:lumOff val="35000"/>
                  </a:schemeClr>
                </a:solidFill>
                <a:latin typeface="Verdana" charset="0"/>
                <a:ea typeface="Verdana" charset="0"/>
                <a:cs typeface="Verdana" charset="0"/>
              </a:defRPr>
            </a:lvl1pPr>
          </a:lstStyle>
          <a:p>
            <a:r>
              <a:rPr lang="en-US"/>
              <a:t>Click to edit Master title style</a:t>
            </a:r>
          </a:p>
        </p:txBody>
      </p:sp>
      <p:sp>
        <p:nvSpPr>
          <p:cNvPr id="8" name="Picture Placeholder 7"/>
          <p:cNvSpPr>
            <a:spLocks noGrp="1"/>
          </p:cNvSpPr>
          <p:nvPr>
            <p:ph type="pic" sz="quarter" idx="13"/>
          </p:nvPr>
        </p:nvSpPr>
        <p:spPr>
          <a:xfrm>
            <a:off x="539753" y="1208601"/>
            <a:ext cx="11221943" cy="4809163"/>
          </a:xfrm>
        </p:spPr>
        <p:txBody>
          <a:bodyPr rIns="0" anchor="t" anchorCtr="0"/>
          <a:lstStyle/>
          <a:p>
            <a:endParaRPr lang="en-US"/>
          </a:p>
        </p:txBody>
      </p:sp>
      <p:sp>
        <p:nvSpPr>
          <p:cNvPr id="5" name="Footer Placeholder 3">
            <a:extLst>
              <a:ext uri="{FF2B5EF4-FFF2-40B4-BE49-F238E27FC236}">
                <a16:creationId xmlns:a16="http://schemas.microsoft.com/office/drawing/2014/main" id="{6B663C53-58D0-41DC-80FE-8FC16B4D6CD5}"/>
              </a:ext>
            </a:extLst>
          </p:cNvPr>
          <p:cNvSpPr>
            <a:spLocks noGrp="1"/>
          </p:cNvSpPr>
          <p:nvPr>
            <p:ph type="ftr" sz="quarter" idx="21"/>
          </p:nvPr>
        </p:nvSpPr>
        <p:spPr>
          <a:xfrm>
            <a:off x="406452" y="6330000"/>
            <a:ext cx="9264000" cy="240000"/>
          </a:xfrm>
          <a:prstGeom prst="rect">
            <a:avLst/>
          </a:prstGeom>
        </p:spPr>
        <p:txBody>
          <a:bodyPr/>
          <a:lstStyle>
            <a:lvl1pPr>
              <a:defRPr sz="1200"/>
            </a:lvl1pPr>
          </a:lstStyle>
          <a:p>
            <a:r>
              <a:rPr lang="en-GB"/>
              <a:t>Confidential – Do Not Distribute</a:t>
            </a:r>
          </a:p>
        </p:txBody>
      </p:sp>
    </p:spTree>
    <p:extLst>
      <p:ext uri="{BB962C8B-B14F-4D97-AF65-F5344CB8AC3E}">
        <p14:creationId xmlns:p14="http://schemas.microsoft.com/office/powerpoint/2010/main" val="70465218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DF0F96-E7A7-8940-9688-54144180B463}"/>
              </a:ext>
            </a:extLst>
          </p:cNvPr>
          <p:cNvSpPr>
            <a:spLocks noGrp="1"/>
          </p:cNvSpPr>
          <p:nvPr>
            <p:ph type="title"/>
          </p:nvPr>
        </p:nvSpPr>
        <p:spPr>
          <a:xfrm>
            <a:off x="406452" y="288000"/>
            <a:ext cx="11376000" cy="480000"/>
          </a:xfrm>
        </p:spPr>
        <p:txBody>
          <a:bodyPr>
            <a:noAutofit/>
          </a:bodyPr>
          <a:lstStyle/>
          <a:p>
            <a:r>
              <a:rPr lang="en-US"/>
              <a:t>Click to edit Master title style</a:t>
            </a:r>
            <a:endParaRPr lang="en-GB"/>
          </a:p>
        </p:txBody>
      </p:sp>
      <p:sp>
        <p:nvSpPr>
          <p:cNvPr id="2" name="Footer Placeholder 1">
            <a:extLst>
              <a:ext uri="{FF2B5EF4-FFF2-40B4-BE49-F238E27FC236}">
                <a16:creationId xmlns:a16="http://schemas.microsoft.com/office/drawing/2014/main" id="{3203F64F-A41B-124A-A172-8B6A4F6C4970}"/>
              </a:ext>
            </a:extLst>
          </p:cNvPr>
          <p:cNvSpPr>
            <a:spLocks noGrp="1"/>
          </p:cNvSpPr>
          <p:nvPr>
            <p:ph type="ftr" sz="quarter" idx="10"/>
          </p:nvPr>
        </p:nvSpPr>
        <p:spPr/>
        <p:txBody>
          <a:bodyPr/>
          <a:lstStyle/>
          <a:p>
            <a:pPr algn="l"/>
            <a:r>
              <a:rPr lang="en-US"/>
              <a:t>Confidential - Do Not Distribute</a:t>
            </a:r>
          </a:p>
        </p:txBody>
      </p:sp>
    </p:spTree>
    <p:extLst>
      <p:ext uri="{BB962C8B-B14F-4D97-AF65-F5344CB8AC3E}">
        <p14:creationId xmlns:p14="http://schemas.microsoft.com/office/powerpoint/2010/main" val="419978962"/>
      </p:ext>
    </p:extLst>
  </p:cSld>
  <p:clrMapOvr>
    <a:masterClrMapping/>
  </p:clrMapOvr>
  <p:hf sldNum="0" hdr="0" dt="0"/>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DB34-4907-417F-9ACA-71753EAC4990}"/>
              </a:ext>
            </a:extLst>
          </p:cNvPr>
          <p:cNvSpPr>
            <a:spLocks noGrp="1"/>
          </p:cNvSpPr>
          <p:nvPr>
            <p:ph type="ctrTitle"/>
          </p:nvPr>
        </p:nvSpPr>
        <p:spPr>
          <a:xfrm>
            <a:off x="1524000" y="1122364"/>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7E209E7-3574-4014-B117-70794CACA9B4}"/>
              </a:ext>
            </a:extLst>
          </p:cNvPr>
          <p:cNvSpPr>
            <a:spLocks noGrp="1"/>
          </p:cNvSpPr>
          <p:nvPr>
            <p:ph type="subTitle" idx="1"/>
          </p:nvPr>
        </p:nvSpPr>
        <p:spPr>
          <a:xfrm>
            <a:off x="1524000" y="3602038"/>
            <a:ext cx="9144000" cy="1655762"/>
          </a:xfrm>
        </p:spPr>
        <p:txBody>
          <a:bodyPr/>
          <a:lstStyle>
            <a:lvl1pPr marL="0" indent="0" algn="ctr">
              <a:buNone/>
              <a:defRPr sz="2401"/>
            </a:lvl1pPr>
            <a:lvl2pPr marL="457218" indent="0" algn="ctr">
              <a:buNone/>
              <a:defRPr sz="2000"/>
            </a:lvl2pPr>
            <a:lvl3pPr marL="914436" indent="0" algn="ctr">
              <a:buNone/>
              <a:defRPr sz="1800"/>
            </a:lvl3pPr>
            <a:lvl4pPr marL="1371654" indent="0" algn="ctr">
              <a:buNone/>
              <a:defRPr sz="1600"/>
            </a:lvl4pPr>
            <a:lvl5pPr marL="1828872" indent="0" algn="ctr">
              <a:buNone/>
              <a:defRPr sz="1600"/>
            </a:lvl5pPr>
            <a:lvl6pPr marL="2286090" indent="0" algn="ctr">
              <a:buNone/>
              <a:defRPr sz="1600"/>
            </a:lvl6pPr>
            <a:lvl7pPr marL="2743308" indent="0" algn="ctr">
              <a:buNone/>
              <a:defRPr sz="1600"/>
            </a:lvl7pPr>
            <a:lvl8pPr marL="3200526" indent="0" algn="ctr">
              <a:buNone/>
              <a:defRPr sz="1600"/>
            </a:lvl8pPr>
            <a:lvl9pPr marL="3657744"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E2E6FA-AE2A-4CE2-9699-B83B49256866}"/>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5" name="Footer Placeholder 4">
            <a:extLst>
              <a:ext uri="{FF2B5EF4-FFF2-40B4-BE49-F238E27FC236}">
                <a16:creationId xmlns:a16="http://schemas.microsoft.com/office/drawing/2014/main" id="{40F04D25-EE8A-4AD5-B09F-B5C3CF4F12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2F51E1-6156-4704-A2DE-F8C09A89D12D}"/>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368337262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B751-58EB-4CCC-8E7F-131C8800FB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73FD1E-7E64-41A9-B861-BD350D383B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15E836-9FE0-465A-AA10-F8A20620F908}"/>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5" name="Footer Placeholder 4">
            <a:extLst>
              <a:ext uri="{FF2B5EF4-FFF2-40B4-BE49-F238E27FC236}">
                <a16:creationId xmlns:a16="http://schemas.microsoft.com/office/drawing/2014/main" id="{08580CF9-0BDC-4915-A51C-4D0B3CC2CA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5ABFC5-A3DB-4BA6-AE40-2CC1710F1C30}"/>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424435439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578E-247C-421B-882C-6CD970CF25F3}"/>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4FDE95-340E-4C73-8812-DD31B006D9D4}"/>
              </a:ext>
            </a:extLst>
          </p:cNvPr>
          <p:cNvSpPr>
            <a:spLocks noGrp="1"/>
          </p:cNvSpPr>
          <p:nvPr>
            <p:ph type="body" idx="1"/>
          </p:nvPr>
        </p:nvSpPr>
        <p:spPr>
          <a:xfrm>
            <a:off x="831850" y="4589464"/>
            <a:ext cx="10515600" cy="1500187"/>
          </a:xfrm>
        </p:spPr>
        <p:txBody>
          <a:bodyPr/>
          <a:lstStyle>
            <a:lvl1pPr marL="0" indent="0">
              <a:buNone/>
              <a:defRPr sz="2401">
                <a:solidFill>
                  <a:schemeClr val="tx1">
                    <a:tint val="75000"/>
                  </a:schemeClr>
                </a:solidFill>
              </a:defRPr>
            </a:lvl1pPr>
            <a:lvl2pPr marL="457218" indent="0">
              <a:buNone/>
              <a:defRPr sz="2000">
                <a:solidFill>
                  <a:schemeClr val="tx1">
                    <a:tint val="75000"/>
                  </a:schemeClr>
                </a:solidFill>
              </a:defRPr>
            </a:lvl2pPr>
            <a:lvl3pPr marL="914436" indent="0">
              <a:buNone/>
              <a:defRPr sz="1800">
                <a:solidFill>
                  <a:schemeClr val="tx1">
                    <a:tint val="75000"/>
                  </a:schemeClr>
                </a:solidFill>
              </a:defRPr>
            </a:lvl3pPr>
            <a:lvl4pPr marL="1371654" indent="0">
              <a:buNone/>
              <a:defRPr sz="1600">
                <a:solidFill>
                  <a:schemeClr val="tx1">
                    <a:tint val="75000"/>
                  </a:schemeClr>
                </a:solidFill>
              </a:defRPr>
            </a:lvl4pPr>
            <a:lvl5pPr marL="1828872" indent="0">
              <a:buNone/>
              <a:defRPr sz="1600">
                <a:solidFill>
                  <a:schemeClr val="tx1">
                    <a:tint val="75000"/>
                  </a:schemeClr>
                </a:solidFill>
              </a:defRPr>
            </a:lvl5pPr>
            <a:lvl6pPr marL="2286090" indent="0">
              <a:buNone/>
              <a:defRPr sz="1600">
                <a:solidFill>
                  <a:schemeClr val="tx1">
                    <a:tint val="75000"/>
                  </a:schemeClr>
                </a:solidFill>
              </a:defRPr>
            </a:lvl6pPr>
            <a:lvl7pPr marL="2743308" indent="0">
              <a:buNone/>
              <a:defRPr sz="1600">
                <a:solidFill>
                  <a:schemeClr val="tx1">
                    <a:tint val="75000"/>
                  </a:schemeClr>
                </a:solidFill>
              </a:defRPr>
            </a:lvl7pPr>
            <a:lvl8pPr marL="3200526" indent="0">
              <a:buNone/>
              <a:defRPr sz="1600">
                <a:solidFill>
                  <a:schemeClr val="tx1">
                    <a:tint val="75000"/>
                  </a:schemeClr>
                </a:solidFill>
              </a:defRPr>
            </a:lvl8pPr>
            <a:lvl9pPr marL="3657744"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1C3EBE-1E5D-4966-979B-3185A3AE07F0}"/>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5" name="Footer Placeholder 4">
            <a:extLst>
              <a:ext uri="{FF2B5EF4-FFF2-40B4-BE49-F238E27FC236}">
                <a16:creationId xmlns:a16="http://schemas.microsoft.com/office/drawing/2014/main" id="{9F14357A-4658-42D5-94D1-2550F722D1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87CAAD-14E0-49E1-9A81-D70ABE922E88}"/>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20327527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154C7-7F7A-4A0B-BDE2-914EC16886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4B39C6-4DC6-46D5-B63A-109E19F3A7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ED58F-504B-435F-86C2-9BA660B302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6D72E7-0981-41D8-ACAA-78CFD613044B}"/>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6" name="Footer Placeholder 5">
            <a:extLst>
              <a:ext uri="{FF2B5EF4-FFF2-40B4-BE49-F238E27FC236}">
                <a16:creationId xmlns:a16="http://schemas.microsoft.com/office/drawing/2014/main" id="{3E74B656-3932-44D1-B73C-3478E64881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A338A4-9D1A-4FA2-896C-7B028053023F}"/>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379618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Green image option1">
    <p:bg>
      <p:bgPr>
        <a:solidFill>
          <a:schemeClr val="accent4"/>
        </a:solidFill>
        <a:effectLst/>
      </p:bgPr>
    </p:bg>
    <p:spTree>
      <p:nvGrpSpPr>
        <p:cNvPr id="1" name=""/>
        <p:cNvGrpSpPr/>
        <p:nvPr/>
      </p:nvGrpSpPr>
      <p:grpSpPr>
        <a:xfrm>
          <a:off x="0" y="0"/>
          <a:ext cx="0" cy="0"/>
          <a:chOff x="0" y="0"/>
          <a:chExt cx="0" cy="0"/>
        </a:xfrm>
      </p:grpSpPr>
      <p:pic>
        <p:nvPicPr>
          <p:cNvPr id="25" name="Picture 3" descr="D:\RAJA\AA\PPT\Base\Stock images\resized\002.jpg">
            <a:extLst>
              <a:ext uri="{FF2B5EF4-FFF2-40B4-BE49-F238E27FC236}">
                <a16:creationId xmlns:a16="http://schemas.microsoft.com/office/drawing/2014/main" id="{5BB7A794-D7DC-40C5-BFA5-9207EBD801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 y="0"/>
            <a:ext cx="12193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A7EB5FF-1855-43D2-ABF3-903E741AE134}"/>
              </a:ext>
            </a:extLst>
          </p:cNvPr>
          <p:cNvSpPr/>
          <p:nvPr userDrawn="1"/>
        </p:nvSpPr>
        <p:spPr>
          <a:xfrm>
            <a:off x="2" y="-473"/>
            <a:ext cx="12193587" cy="6858000"/>
          </a:xfrm>
          <a:prstGeom prst="rect">
            <a:avLst/>
          </a:prstGeom>
          <a:solidFill>
            <a:schemeClr val="accent4">
              <a:alpha val="7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6" name="Rectangle 5"/>
          <p:cNvSpPr/>
          <p:nvPr userDrawn="1"/>
        </p:nvSpPr>
        <p:spPr>
          <a:xfrm>
            <a:off x="0"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4320000"/>
            <a:ext cx="11376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190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1867"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1867"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1867"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1867"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8" name="Picture 17">
            <a:extLst>
              <a:ext uri="{FF2B5EF4-FFF2-40B4-BE49-F238E27FC236}">
                <a16:creationId xmlns:a16="http://schemas.microsoft.com/office/drawing/2014/main" id="{0D5ED345-8594-441D-97B9-1CE37DCED4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20" name="Footer Placeholder 2">
            <a:extLst>
              <a:ext uri="{FF2B5EF4-FFF2-40B4-BE49-F238E27FC236}">
                <a16:creationId xmlns:a16="http://schemas.microsoft.com/office/drawing/2014/main" id="{95710256-E8BE-5E4C-B60B-0699952113BB}"/>
              </a:ext>
            </a:extLst>
          </p:cNvPr>
          <p:cNvSpPr>
            <a:spLocks noGrp="1"/>
          </p:cNvSpPr>
          <p:nvPr>
            <p:ph type="ftr" sz="quarter" idx="20"/>
          </p:nvPr>
        </p:nvSpPr>
        <p:spPr>
          <a:xfrm>
            <a:off x="406452" y="6398915"/>
            <a:ext cx="9264000" cy="240000"/>
          </a:xfrm>
          <a:prstGeom prst="rect">
            <a:avLst/>
          </a:prstGeom>
        </p:spPr>
        <p:txBody>
          <a:bodyPr/>
          <a:lstStyle>
            <a:lvl1pPr>
              <a:defRPr>
                <a:solidFill>
                  <a:schemeClr val="tx1"/>
                </a:solidFill>
              </a:defRPr>
            </a:lvl1pPr>
          </a:lstStyle>
          <a:p>
            <a:r>
              <a:rPr lang="en-GB"/>
              <a:t>Confidential – do not distribute</a:t>
            </a:r>
          </a:p>
        </p:txBody>
      </p:sp>
    </p:spTree>
    <p:extLst>
      <p:ext uri="{BB962C8B-B14F-4D97-AF65-F5344CB8AC3E}">
        <p14:creationId xmlns:p14="http://schemas.microsoft.com/office/powerpoint/2010/main" val="867177547"/>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6095-54DA-46CF-963B-5F9621886C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5791E7-B228-4F78-8BA4-BEADA86D29F8}"/>
              </a:ext>
            </a:extLst>
          </p:cNvPr>
          <p:cNvSpPr>
            <a:spLocks noGrp="1"/>
          </p:cNvSpPr>
          <p:nvPr>
            <p:ph type="body" idx="1"/>
          </p:nvPr>
        </p:nvSpPr>
        <p:spPr>
          <a:xfrm>
            <a:off x="839790" y="1681163"/>
            <a:ext cx="5157787" cy="823912"/>
          </a:xfrm>
        </p:spPr>
        <p:txBody>
          <a:bodyPr anchor="b"/>
          <a:lstStyle>
            <a:lvl1pPr marL="0" indent="0">
              <a:buNone/>
              <a:defRPr sz="2401" b="1"/>
            </a:lvl1pPr>
            <a:lvl2pPr marL="457218" indent="0">
              <a:buNone/>
              <a:defRPr sz="2000" b="1"/>
            </a:lvl2pPr>
            <a:lvl3pPr marL="914436" indent="0">
              <a:buNone/>
              <a:defRPr sz="1800" b="1"/>
            </a:lvl3pPr>
            <a:lvl4pPr marL="1371654" indent="0">
              <a:buNone/>
              <a:defRPr sz="1600" b="1"/>
            </a:lvl4pPr>
            <a:lvl5pPr marL="1828872" indent="0">
              <a:buNone/>
              <a:defRPr sz="1600" b="1"/>
            </a:lvl5pPr>
            <a:lvl6pPr marL="2286090" indent="0">
              <a:buNone/>
              <a:defRPr sz="1600" b="1"/>
            </a:lvl6pPr>
            <a:lvl7pPr marL="2743308" indent="0">
              <a:buNone/>
              <a:defRPr sz="1600" b="1"/>
            </a:lvl7pPr>
            <a:lvl8pPr marL="3200526" indent="0">
              <a:buNone/>
              <a:defRPr sz="1600" b="1"/>
            </a:lvl8pPr>
            <a:lvl9pPr marL="3657744"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2AF49A-30A1-49C9-B1E9-1B3631B74A8B}"/>
              </a:ext>
            </a:extLst>
          </p:cNvPr>
          <p:cNvSpPr>
            <a:spLocks noGrp="1"/>
          </p:cNvSpPr>
          <p:nvPr>
            <p:ph sz="half" idx="2"/>
          </p:nvPr>
        </p:nvSpPr>
        <p:spPr>
          <a:xfrm>
            <a:off x="839790"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CCC3083-5295-4896-BCE8-62FE15D70F39}"/>
              </a:ext>
            </a:extLst>
          </p:cNvPr>
          <p:cNvSpPr>
            <a:spLocks noGrp="1"/>
          </p:cNvSpPr>
          <p:nvPr>
            <p:ph type="body" sz="quarter" idx="3"/>
          </p:nvPr>
        </p:nvSpPr>
        <p:spPr>
          <a:xfrm>
            <a:off x="6172200" y="1681163"/>
            <a:ext cx="5183188" cy="823912"/>
          </a:xfrm>
        </p:spPr>
        <p:txBody>
          <a:bodyPr anchor="b"/>
          <a:lstStyle>
            <a:lvl1pPr marL="0" indent="0">
              <a:buNone/>
              <a:defRPr sz="2401" b="1"/>
            </a:lvl1pPr>
            <a:lvl2pPr marL="457218" indent="0">
              <a:buNone/>
              <a:defRPr sz="2000" b="1"/>
            </a:lvl2pPr>
            <a:lvl3pPr marL="914436" indent="0">
              <a:buNone/>
              <a:defRPr sz="1800" b="1"/>
            </a:lvl3pPr>
            <a:lvl4pPr marL="1371654" indent="0">
              <a:buNone/>
              <a:defRPr sz="1600" b="1"/>
            </a:lvl4pPr>
            <a:lvl5pPr marL="1828872" indent="0">
              <a:buNone/>
              <a:defRPr sz="1600" b="1"/>
            </a:lvl5pPr>
            <a:lvl6pPr marL="2286090" indent="0">
              <a:buNone/>
              <a:defRPr sz="1600" b="1"/>
            </a:lvl6pPr>
            <a:lvl7pPr marL="2743308" indent="0">
              <a:buNone/>
              <a:defRPr sz="1600" b="1"/>
            </a:lvl7pPr>
            <a:lvl8pPr marL="3200526" indent="0">
              <a:buNone/>
              <a:defRPr sz="1600" b="1"/>
            </a:lvl8pPr>
            <a:lvl9pPr marL="3657744"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20F883-EA04-48C2-B00B-63441CA4DF80}"/>
              </a:ext>
            </a:extLst>
          </p:cNvPr>
          <p:cNvSpPr>
            <a:spLocks noGrp="1"/>
          </p:cNvSpPr>
          <p:nvPr>
            <p:ph sz="quarter" idx="4"/>
          </p:nvPr>
        </p:nvSpPr>
        <p:spPr>
          <a:xfrm>
            <a:off x="6172200"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128D3E6-BCAD-4081-A2FD-15FB8435BE11}"/>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8" name="Footer Placeholder 7">
            <a:extLst>
              <a:ext uri="{FF2B5EF4-FFF2-40B4-BE49-F238E27FC236}">
                <a16:creationId xmlns:a16="http://schemas.microsoft.com/office/drawing/2014/main" id="{EEA6BBA9-3A74-43F9-BB3E-61E56274C1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F5B92B7-C3EC-427C-8BB0-746189722D0F}"/>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163467537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18AD-5065-4944-8B9E-5146B5639D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54034F2-5E4F-40B4-9314-09141D7380DF}"/>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4" name="Footer Placeholder 3">
            <a:extLst>
              <a:ext uri="{FF2B5EF4-FFF2-40B4-BE49-F238E27FC236}">
                <a16:creationId xmlns:a16="http://schemas.microsoft.com/office/drawing/2014/main" id="{EDDDE665-0217-4A6D-8637-A1C30CA573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E750C22-E248-4F2A-8039-3C43F9C29A3D}"/>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207230587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FCEF31-6B5C-432F-BA9D-DBBF3A0E129B}"/>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3" name="Footer Placeholder 2">
            <a:extLst>
              <a:ext uri="{FF2B5EF4-FFF2-40B4-BE49-F238E27FC236}">
                <a16:creationId xmlns:a16="http://schemas.microsoft.com/office/drawing/2014/main" id="{BB0FF4A4-76C4-46A6-9C6F-603F3D567D3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E204BF-0D6F-4494-9250-B89CB7FF5EC6}"/>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143630817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8BC2-409D-44D6-A1F7-1625786552C4}"/>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84F35DA-6706-4A9C-A008-3357008153F6}"/>
              </a:ext>
            </a:extLst>
          </p:cNvPr>
          <p:cNvSpPr>
            <a:spLocks noGrp="1"/>
          </p:cNvSpPr>
          <p:nvPr>
            <p:ph idx="1"/>
          </p:nvPr>
        </p:nvSpPr>
        <p:spPr>
          <a:xfrm>
            <a:off x="5183188" y="987426"/>
            <a:ext cx="6172200" cy="4873625"/>
          </a:xfrm>
        </p:spPr>
        <p:txBody>
          <a:bodyPr/>
          <a:lstStyle>
            <a:lvl1pPr>
              <a:defRPr sz="3200"/>
            </a:lvl1pPr>
            <a:lvl2pPr>
              <a:defRPr sz="2800"/>
            </a:lvl2pPr>
            <a:lvl3pPr>
              <a:defRPr sz="2401"/>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FC3C499-4E67-43EE-BA71-73A98D38AE2D}"/>
              </a:ext>
            </a:extLst>
          </p:cNvPr>
          <p:cNvSpPr>
            <a:spLocks noGrp="1"/>
          </p:cNvSpPr>
          <p:nvPr>
            <p:ph type="body" sz="half" idx="2"/>
          </p:nvPr>
        </p:nvSpPr>
        <p:spPr>
          <a:xfrm>
            <a:off x="839790" y="2057400"/>
            <a:ext cx="3932237" cy="3811588"/>
          </a:xfrm>
        </p:spPr>
        <p:txBody>
          <a:bodyPr/>
          <a:lstStyle>
            <a:lvl1pPr marL="0" indent="0">
              <a:buNone/>
              <a:defRPr sz="1600"/>
            </a:lvl1pPr>
            <a:lvl2pPr marL="457218" indent="0">
              <a:buNone/>
              <a:defRPr sz="1400"/>
            </a:lvl2pPr>
            <a:lvl3pPr marL="914436" indent="0">
              <a:buNone/>
              <a:defRPr sz="1200"/>
            </a:lvl3pPr>
            <a:lvl4pPr marL="1371654" indent="0">
              <a:buNone/>
              <a:defRPr sz="1000"/>
            </a:lvl4pPr>
            <a:lvl5pPr marL="1828872" indent="0">
              <a:buNone/>
              <a:defRPr sz="1000"/>
            </a:lvl5pPr>
            <a:lvl6pPr marL="2286090" indent="0">
              <a:buNone/>
              <a:defRPr sz="1000"/>
            </a:lvl6pPr>
            <a:lvl7pPr marL="2743308" indent="0">
              <a:buNone/>
              <a:defRPr sz="1000"/>
            </a:lvl7pPr>
            <a:lvl8pPr marL="3200526" indent="0">
              <a:buNone/>
              <a:defRPr sz="1000"/>
            </a:lvl8pPr>
            <a:lvl9pPr marL="365774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14175F-7FD8-4ABD-ACC1-C48D0BC2FF9C}"/>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6" name="Footer Placeholder 5">
            <a:extLst>
              <a:ext uri="{FF2B5EF4-FFF2-40B4-BE49-F238E27FC236}">
                <a16:creationId xmlns:a16="http://schemas.microsoft.com/office/drawing/2014/main" id="{AF077591-7CAB-4B41-8D6B-38F8F6EF88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A5934C-4EB6-4CFD-BEA6-ECE5195136C9}"/>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396626171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853DC-3E4A-4F42-BB25-92DDE76422D6}"/>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88FF34-CF7F-4AC7-BAD8-CB2155CDC56D}"/>
              </a:ext>
            </a:extLst>
          </p:cNvPr>
          <p:cNvSpPr>
            <a:spLocks noGrp="1"/>
          </p:cNvSpPr>
          <p:nvPr>
            <p:ph type="pic" idx="1"/>
          </p:nvPr>
        </p:nvSpPr>
        <p:spPr>
          <a:xfrm>
            <a:off x="5183188" y="987426"/>
            <a:ext cx="6172200" cy="4873625"/>
          </a:xfrm>
        </p:spPr>
        <p:txBody>
          <a:bodyPr/>
          <a:lstStyle>
            <a:lvl1pPr marL="0" indent="0">
              <a:buNone/>
              <a:defRPr sz="3200"/>
            </a:lvl1pPr>
            <a:lvl2pPr marL="457218" indent="0">
              <a:buNone/>
              <a:defRPr sz="2800"/>
            </a:lvl2pPr>
            <a:lvl3pPr marL="914436" indent="0">
              <a:buNone/>
              <a:defRPr sz="2401"/>
            </a:lvl3pPr>
            <a:lvl4pPr marL="1371654" indent="0">
              <a:buNone/>
              <a:defRPr sz="2000"/>
            </a:lvl4pPr>
            <a:lvl5pPr marL="1828872" indent="0">
              <a:buNone/>
              <a:defRPr sz="2000"/>
            </a:lvl5pPr>
            <a:lvl6pPr marL="2286090" indent="0">
              <a:buNone/>
              <a:defRPr sz="2000"/>
            </a:lvl6pPr>
            <a:lvl7pPr marL="2743308" indent="0">
              <a:buNone/>
              <a:defRPr sz="2000"/>
            </a:lvl7pPr>
            <a:lvl8pPr marL="3200526" indent="0">
              <a:buNone/>
              <a:defRPr sz="2000"/>
            </a:lvl8pPr>
            <a:lvl9pPr marL="3657744" indent="0">
              <a:buNone/>
              <a:defRPr sz="2000"/>
            </a:lvl9pPr>
          </a:lstStyle>
          <a:p>
            <a:endParaRPr lang="en-IN"/>
          </a:p>
        </p:txBody>
      </p:sp>
      <p:sp>
        <p:nvSpPr>
          <p:cNvPr id="4" name="Text Placeholder 3">
            <a:extLst>
              <a:ext uri="{FF2B5EF4-FFF2-40B4-BE49-F238E27FC236}">
                <a16:creationId xmlns:a16="http://schemas.microsoft.com/office/drawing/2014/main" id="{CE21E4EB-8B08-4790-B983-C79F2A44B853}"/>
              </a:ext>
            </a:extLst>
          </p:cNvPr>
          <p:cNvSpPr>
            <a:spLocks noGrp="1"/>
          </p:cNvSpPr>
          <p:nvPr>
            <p:ph type="body" sz="half" idx="2"/>
          </p:nvPr>
        </p:nvSpPr>
        <p:spPr>
          <a:xfrm>
            <a:off x="839790" y="2057400"/>
            <a:ext cx="3932237" cy="3811588"/>
          </a:xfrm>
        </p:spPr>
        <p:txBody>
          <a:bodyPr/>
          <a:lstStyle>
            <a:lvl1pPr marL="0" indent="0">
              <a:buNone/>
              <a:defRPr sz="1600"/>
            </a:lvl1pPr>
            <a:lvl2pPr marL="457218" indent="0">
              <a:buNone/>
              <a:defRPr sz="1400"/>
            </a:lvl2pPr>
            <a:lvl3pPr marL="914436" indent="0">
              <a:buNone/>
              <a:defRPr sz="1200"/>
            </a:lvl3pPr>
            <a:lvl4pPr marL="1371654" indent="0">
              <a:buNone/>
              <a:defRPr sz="1000"/>
            </a:lvl4pPr>
            <a:lvl5pPr marL="1828872" indent="0">
              <a:buNone/>
              <a:defRPr sz="1000"/>
            </a:lvl5pPr>
            <a:lvl6pPr marL="2286090" indent="0">
              <a:buNone/>
              <a:defRPr sz="1000"/>
            </a:lvl6pPr>
            <a:lvl7pPr marL="2743308" indent="0">
              <a:buNone/>
              <a:defRPr sz="1000"/>
            </a:lvl7pPr>
            <a:lvl8pPr marL="3200526" indent="0">
              <a:buNone/>
              <a:defRPr sz="1000"/>
            </a:lvl8pPr>
            <a:lvl9pPr marL="365774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5A5685-9A26-4E82-82EC-4E847796D59D}"/>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6" name="Footer Placeholder 5">
            <a:extLst>
              <a:ext uri="{FF2B5EF4-FFF2-40B4-BE49-F238E27FC236}">
                <a16:creationId xmlns:a16="http://schemas.microsoft.com/office/drawing/2014/main" id="{191161EF-2E51-40B0-A55D-7C007EB667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A74F43-0294-425C-BE5B-95FA46BD425C}"/>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43769902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82824-4F14-4C47-8457-3A8D2A03C9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C2BAE5-5BD7-468B-9423-2A2DB28FF5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8D278E-7F5C-42AC-9082-7FF42B5517BA}"/>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5" name="Footer Placeholder 4">
            <a:extLst>
              <a:ext uri="{FF2B5EF4-FFF2-40B4-BE49-F238E27FC236}">
                <a16:creationId xmlns:a16="http://schemas.microsoft.com/office/drawing/2014/main" id="{5F354BDD-C2C6-4C08-9845-F8338CD12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5A7A07-88A7-46D2-934D-C5C07A950941}"/>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320199875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BDEAC4-F038-4680-B3F6-72900AB0433B}"/>
              </a:ext>
            </a:extLst>
          </p:cNvPr>
          <p:cNvSpPr>
            <a:spLocks noGrp="1"/>
          </p:cNvSpPr>
          <p:nvPr>
            <p:ph type="title" orient="vert"/>
          </p:nvPr>
        </p:nvSpPr>
        <p:spPr>
          <a:xfrm>
            <a:off x="8724900" y="365126"/>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AA7F7C-578F-45FE-AC40-4D227D93501F}"/>
              </a:ext>
            </a:extLst>
          </p:cNvPr>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DA48E5-EF6A-42B3-9B80-1A38E1F740AD}"/>
              </a:ext>
            </a:extLst>
          </p:cNvPr>
          <p:cNvSpPr>
            <a:spLocks noGrp="1"/>
          </p:cNvSpPr>
          <p:nvPr>
            <p:ph type="dt" sz="half" idx="10"/>
          </p:nvPr>
        </p:nvSpPr>
        <p:spPr/>
        <p:txBody>
          <a:bodyPr/>
          <a:lstStyle/>
          <a:p>
            <a:fld id="{C91942D3-FA19-4B4C-A1EA-54056D52CB7F}" type="datetimeFigureOut">
              <a:rPr lang="en-IN" smtClean="0"/>
              <a:t>31-05-2020</a:t>
            </a:fld>
            <a:endParaRPr lang="en-IN"/>
          </a:p>
        </p:txBody>
      </p:sp>
      <p:sp>
        <p:nvSpPr>
          <p:cNvPr id="5" name="Footer Placeholder 4">
            <a:extLst>
              <a:ext uri="{FF2B5EF4-FFF2-40B4-BE49-F238E27FC236}">
                <a16:creationId xmlns:a16="http://schemas.microsoft.com/office/drawing/2014/main" id="{706D0A7D-1904-4F1F-B334-A2B569DD7B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A8CD9-C2C2-41DB-B903-6D2F598DD288}"/>
              </a:ext>
            </a:extLst>
          </p:cNvPr>
          <p:cNvSpPr>
            <a:spLocks noGrp="1"/>
          </p:cNvSpPr>
          <p:nvPr>
            <p:ph type="sldNum" sz="quarter" idx="12"/>
          </p:nvPr>
        </p:nvSpPr>
        <p:spPr/>
        <p:txBody>
          <a:bodyPr/>
          <a:lstStyle/>
          <a:p>
            <a:fld id="{3BAEF889-3F6D-4889-BB08-5F40BEEFC92E}" type="slidenum">
              <a:rPr lang="en-IN" smtClean="0"/>
              <a:t>‹#›</a:t>
            </a:fld>
            <a:endParaRPr lang="en-IN"/>
          </a:p>
        </p:txBody>
      </p:sp>
    </p:spTree>
    <p:extLst>
      <p:ext uri="{BB962C8B-B14F-4D97-AF65-F5344CB8AC3E}">
        <p14:creationId xmlns:p14="http://schemas.microsoft.com/office/powerpoint/2010/main" val="1047460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een image option2">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BCF07D-3725-40F6-8D79-D5415CDE5F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514801"/>
            <a:ext cx="12233852" cy="3343201"/>
          </a:xfrm>
          <a:prstGeom prst="rect">
            <a:avLst/>
          </a:prstGeom>
        </p:spPr>
      </p:pic>
      <p:sp>
        <p:nvSpPr>
          <p:cNvPr id="22" name="Rectangle 21">
            <a:extLst>
              <a:ext uri="{FF2B5EF4-FFF2-40B4-BE49-F238E27FC236}">
                <a16:creationId xmlns:a16="http://schemas.microsoft.com/office/drawing/2014/main" id="{71286158-03A2-4D1B-A03A-ED41C4DA26EE}"/>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98915"/>
            <a:ext cx="9264000" cy="240000"/>
          </a:xfrm>
          <a:prstGeom prst="rect">
            <a:avLst/>
          </a:prstGeom>
        </p:spPr>
        <p:txBody>
          <a:bodyPr/>
          <a:lstStyle>
            <a:lvl1pPr>
              <a:defRPr>
                <a:solidFill>
                  <a:schemeClr val="bg1"/>
                </a:solidFill>
              </a:defRPr>
            </a:lvl1pPr>
          </a:lstStyle>
          <a:p>
            <a:r>
              <a:rPr lang="en-GB"/>
              <a:t>Confidential – do not distribute</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1870" b="1">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7" name="Picture 16">
            <a:extLst>
              <a:ext uri="{FF2B5EF4-FFF2-40B4-BE49-F238E27FC236}">
                <a16:creationId xmlns:a16="http://schemas.microsoft.com/office/drawing/2014/main" id="{18AAD679-2C8B-4774-ABED-1DD0B2A5F81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18" name="Content Placeholder 5">
            <a:extLst>
              <a:ext uri="{FF2B5EF4-FFF2-40B4-BE49-F238E27FC236}">
                <a16:creationId xmlns:a16="http://schemas.microsoft.com/office/drawing/2014/main" id="{0230121F-89FE-CB49-A917-2C0C05043052}"/>
              </a:ext>
            </a:extLst>
          </p:cNvPr>
          <p:cNvSpPr>
            <a:spLocks noGrp="1"/>
          </p:cNvSpPr>
          <p:nvPr>
            <p:ph sz="quarter" idx="30"/>
          </p:nvPr>
        </p:nvSpPr>
        <p:spPr>
          <a:xfrm>
            <a:off x="408000" y="4320000"/>
            <a:ext cx="11376000" cy="1632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7">
            <a:extLst>
              <a:ext uri="{FF2B5EF4-FFF2-40B4-BE49-F238E27FC236}">
                <a16:creationId xmlns:a16="http://schemas.microsoft.com/office/drawing/2014/main" id="{F53C5C7E-BB6D-184D-B3BA-F27F1B83CEB9}"/>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187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218572273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0FB844-9013-4E48-AFA8-CBE643D91B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7384"/>
            <a:ext cx="12192000" cy="6885384"/>
          </a:xfrm>
          <a:prstGeom prst="rect">
            <a:avLst/>
          </a:prstGeom>
        </p:spPr>
      </p:pic>
      <p:sp>
        <p:nvSpPr>
          <p:cNvPr id="2" name="Title 1">
            <a:extLst>
              <a:ext uri="{FF2B5EF4-FFF2-40B4-BE49-F238E27FC236}">
                <a16:creationId xmlns:a16="http://schemas.microsoft.com/office/drawing/2014/main" id="{24F054BC-483E-4427-B4F4-5886DC2D5C31}"/>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0B069FAF-E5FC-4B93-8BE2-9188DA1779C8}"/>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9" name="Picture 8">
            <a:extLst>
              <a:ext uri="{FF2B5EF4-FFF2-40B4-BE49-F238E27FC236}">
                <a16:creationId xmlns:a16="http://schemas.microsoft.com/office/drawing/2014/main" id="{B710ABF4-B67B-4C46-B69E-37E2F95970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26764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0EB3FF-61A4-4B44-B9A9-3CA11EC6B2B7}"/>
              </a:ext>
            </a:extLst>
          </p:cNvPr>
          <p:cNvSpPr>
            <a:spLocks noGrp="1"/>
          </p:cNvSpPr>
          <p:nvPr>
            <p:ph type="ftr" sz="quarter" idx="12"/>
          </p:nvPr>
        </p:nvSpPr>
        <p:spPr>
          <a:xfrm>
            <a:off x="407541" y="6384000"/>
            <a:ext cx="9264000" cy="240000"/>
          </a:xfrm>
          <a:prstGeom prst="rect">
            <a:avLst/>
          </a:prstGeom>
        </p:spPr>
        <p:txBody>
          <a:bodyPr/>
          <a:lstStyle/>
          <a:p>
            <a:r>
              <a:rPr lang="en-GB"/>
              <a:t>Confidential – do not distribute</a:t>
            </a:r>
          </a:p>
        </p:txBody>
      </p:sp>
      <p:sp>
        <p:nvSpPr>
          <p:cNvPr id="5" name="Title 4">
            <a:extLst>
              <a:ext uri="{FF2B5EF4-FFF2-40B4-BE49-F238E27FC236}">
                <a16:creationId xmlns:a16="http://schemas.microsoft.com/office/drawing/2014/main" id="{1B544D00-F7FB-411C-BCB0-82343F5F2856}"/>
              </a:ext>
            </a:extLst>
          </p:cNvPr>
          <p:cNvSpPr>
            <a:spLocks noGrp="1"/>
          </p:cNvSpPr>
          <p:nvPr>
            <p:ph type="title"/>
          </p:nvPr>
        </p:nvSpPr>
        <p:spPr/>
        <p:txBody>
          <a:bodyPr/>
          <a:lstStyle/>
          <a:p>
            <a:r>
              <a:rPr lang="en-US"/>
              <a:t>Click to edit Master title style</a:t>
            </a:r>
            <a:endParaRPr lang="en-GB"/>
          </a:p>
        </p:txBody>
      </p:sp>
      <p:sp>
        <p:nvSpPr>
          <p:cNvPr id="9" name="Content Placeholder 8">
            <a:extLst>
              <a:ext uri="{FF2B5EF4-FFF2-40B4-BE49-F238E27FC236}">
                <a16:creationId xmlns:a16="http://schemas.microsoft.com/office/drawing/2014/main" id="{1762365B-EBFA-45AC-BFEB-1B5F3FA7E228}"/>
              </a:ext>
            </a:extLst>
          </p:cNvPr>
          <p:cNvSpPr>
            <a:spLocks noGrp="1"/>
          </p:cNvSpPr>
          <p:nvPr>
            <p:ph sz="quarter" idx="14"/>
          </p:nvPr>
        </p:nvSpPr>
        <p:spPr>
          <a:xfrm>
            <a:off x="408001" y="1320000"/>
            <a:ext cx="11377084" cy="441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21138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white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2ADAC1-B10E-40F7-8668-B43194F0D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7384"/>
            <a:ext cx="12245333" cy="6888000"/>
          </a:xfrm>
          <a:prstGeom prst="rect">
            <a:avLst/>
          </a:prstGeom>
        </p:spPr>
      </p:pic>
      <p:sp>
        <p:nvSpPr>
          <p:cNvPr id="7" name="Title 1">
            <a:extLst>
              <a:ext uri="{FF2B5EF4-FFF2-40B4-BE49-F238E27FC236}">
                <a16:creationId xmlns:a16="http://schemas.microsoft.com/office/drawing/2014/main" id="{F209E717-D83B-418E-9DE9-90E038F79C82}"/>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BF1C539F-6DF9-49C5-A8ED-2A722E91550C}"/>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6353A46D-DCDD-4F75-A326-B8D5B02543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718787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white3">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9BE56C-566C-4182-8D0C-12BEB0DFAA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D6C5524A-ECE9-44DE-8AAC-13E1F07720D5}"/>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57E64FA4-7D1D-4EF3-91CF-F205105CBB44}"/>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24ADEA58-E2C9-4AA2-BB5C-FA31C6168F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98559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white4">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E02567-1B55-4358-86E6-D8ED441ED6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879FDF53-7D71-4B85-A292-A2519331A891}"/>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05F2CB1B-146B-49CB-BE55-5D621F0CFA83}"/>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D58B1C70-C1F0-496E-B933-D5A0944DDB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891821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white5">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89F340-9AE5-48F4-9CAA-71BD22164D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57555E56-5B5D-4610-847C-A96DFE835C32}"/>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0EB91C2B-677B-4570-BE46-F40AE2598704}"/>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567C708E-DC49-4662-8186-D4D7AFAD2B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377777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grey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FF90FA-51F8-4BAD-97E1-C3C8D13267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1">
            <a:extLst>
              <a:ext uri="{FF2B5EF4-FFF2-40B4-BE49-F238E27FC236}">
                <a16:creationId xmlns:a16="http://schemas.microsoft.com/office/drawing/2014/main" id="{28DF5891-3FAF-4F24-8FA4-3541F546D90D}"/>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5CC06B10-AC4C-414E-8A71-E40C38AC3D9C}"/>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21734723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grey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CB688B-07AC-4F89-9C85-6E1E4CD6BE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A3F5E2A0-17E1-412F-A177-AAED06C821A3}"/>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3" name="Subtitle 2">
            <a:extLst>
              <a:ext uri="{FF2B5EF4-FFF2-40B4-BE49-F238E27FC236}">
                <a16:creationId xmlns:a16="http://schemas.microsoft.com/office/drawing/2014/main" id="{0D76F82B-83E6-481A-A01E-30E34D385834}"/>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21783724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grey3">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6577C1-505B-422B-A731-ABDE2E829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B87C484E-AD84-4F40-921B-2483453B59E6}"/>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3" name="Subtitle 2">
            <a:extLst>
              <a:ext uri="{FF2B5EF4-FFF2-40B4-BE49-F238E27FC236}">
                <a16:creationId xmlns:a16="http://schemas.microsoft.com/office/drawing/2014/main" id="{29A678C1-C647-4FB3-8FB9-B844A7C6FEDA}"/>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11444687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grey4">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F73EC6-F413-4A93-891E-5AEDD46246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D2D73829-A43B-4D9C-9429-405B656A1AA4}"/>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1" name="Subtitle 2">
            <a:extLst>
              <a:ext uri="{FF2B5EF4-FFF2-40B4-BE49-F238E27FC236}">
                <a16:creationId xmlns:a16="http://schemas.microsoft.com/office/drawing/2014/main" id="{42E2F216-7E70-4D00-BA2D-A65C5689B05B}"/>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3251492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grey5">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761D41-2CF9-4D2F-873B-412EB19B24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FF1D7A24-17E2-4B5E-B5DF-1057979CA4EB}"/>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1" name="Subtitle 2">
            <a:extLst>
              <a:ext uri="{FF2B5EF4-FFF2-40B4-BE49-F238E27FC236}">
                <a16:creationId xmlns:a16="http://schemas.microsoft.com/office/drawing/2014/main" id="{EBDACBBF-D26A-457C-9406-EE8DEADB96DD}"/>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35775342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959FAD-B589-9645-B04A-155769604F4E}"/>
              </a:ext>
            </a:extLst>
          </p:cNvPr>
          <p:cNvSpPr/>
          <p:nvPr userDrawn="1"/>
        </p:nvSpPr>
        <p:spPr>
          <a:xfrm>
            <a:off x="8815" y="0"/>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3545C08A-7F51-46A0-AA10-A92317AB6AE6}"/>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6ECB98AA-B71A-4214-A5F0-2C3652D9E8B1}"/>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559443E3-4FD7-4602-A1E2-1C662B1133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410747" y="1257086"/>
            <a:ext cx="12192000" cy="6858000"/>
          </a:xfrm>
          <a:prstGeom prst="rect">
            <a:avLst/>
          </a:prstGeom>
        </p:spPr>
      </p:pic>
      <p:pic>
        <p:nvPicPr>
          <p:cNvPr id="10" name="Picture 9">
            <a:extLst>
              <a:ext uri="{FF2B5EF4-FFF2-40B4-BE49-F238E27FC236}">
                <a16:creationId xmlns:a16="http://schemas.microsoft.com/office/drawing/2014/main" id="{FEBF9751-1473-4DB3-BF72-3B31B460A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513314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2">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D4FAB5-5487-481C-A6EC-1415BDD5F040}"/>
              </a:ext>
            </a:extLst>
          </p:cNvPr>
          <p:cNvSpPr>
            <a:spLocks noGrp="1"/>
          </p:cNvSpPr>
          <p:nvPr>
            <p:ph type="ftr" sz="quarter" idx="12"/>
          </p:nvPr>
        </p:nvSpPr>
        <p:spPr>
          <a:xfrm>
            <a:off x="424513" y="6342697"/>
            <a:ext cx="9264000" cy="240000"/>
          </a:xfrm>
          <a:prstGeom prst="rect">
            <a:avLst/>
          </a:prstGeom>
        </p:spPr>
        <p:txBody>
          <a:bodyPr/>
          <a:lstStyle/>
          <a:p>
            <a:r>
              <a:rPr lang="en-GB"/>
              <a:t>Confidential – do not distribute</a:t>
            </a:r>
          </a:p>
        </p:txBody>
      </p:sp>
      <p:sp>
        <p:nvSpPr>
          <p:cNvPr id="4" name="Title 3">
            <a:extLst>
              <a:ext uri="{FF2B5EF4-FFF2-40B4-BE49-F238E27FC236}">
                <a16:creationId xmlns:a16="http://schemas.microsoft.com/office/drawing/2014/main" id="{A04DA29D-5429-490E-A10A-A3739D32E73B}"/>
              </a:ext>
            </a:extLst>
          </p:cNvPr>
          <p:cNvSpPr>
            <a:spLocks noGrp="1"/>
          </p:cNvSpPr>
          <p:nvPr>
            <p:ph type="title"/>
          </p:nvPr>
        </p:nvSpPr>
        <p:spPr/>
        <p:txBody>
          <a:bodyPr/>
          <a:lstStyle/>
          <a:p>
            <a:r>
              <a:rPr lang="en-US"/>
              <a:t>Click to edit Master title style</a:t>
            </a:r>
            <a:endParaRPr lang="en-GB"/>
          </a:p>
        </p:txBody>
      </p:sp>
      <p:sp>
        <p:nvSpPr>
          <p:cNvPr id="7" name="Content Placeholder 5">
            <a:extLst>
              <a:ext uri="{FF2B5EF4-FFF2-40B4-BE49-F238E27FC236}">
                <a16:creationId xmlns:a16="http://schemas.microsoft.com/office/drawing/2014/main" id="{5270C3A8-DB33-48BD-AD12-2EB2722129F1}"/>
              </a:ext>
            </a:extLst>
          </p:cNvPr>
          <p:cNvSpPr>
            <a:spLocks noGrp="1"/>
          </p:cNvSpPr>
          <p:nvPr>
            <p:ph sz="quarter" idx="16"/>
          </p:nvPr>
        </p:nvSpPr>
        <p:spPr>
          <a:xfrm>
            <a:off x="408000" y="1800000"/>
            <a:ext cx="11376000" cy="3937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5CE8C33E-1D1F-4CD9-8865-B79EDCACE11A}"/>
              </a:ext>
            </a:extLst>
          </p:cNvPr>
          <p:cNvSpPr>
            <a:spLocks noGrp="1"/>
          </p:cNvSpPr>
          <p:nvPr>
            <p:ph type="body" sz="quarter" idx="18"/>
          </p:nvPr>
        </p:nvSpPr>
        <p:spPr>
          <a:xfrm>
            <a:off x="408000" y="1320000"/>
            <a:ext cx="11376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1752381393"/>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7CB3A7-BE49-4788-8101-1DE24CFBA5FC}"/>
              </a:ext>
            </a:extLst>
          </p:cNvPr>
          <p:cNvSpPr/>
          <p:nvPr userDrawn="1"/>
        </p:nvSpPr>
        <p:spPr>
          <a:xfrm>
            <a:off x="13058" y="27001"/>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3D5D4755-E5AD-454B-88EB-6A2F9E4EEE76}"/>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D9625CAB-AD7F-4583-84AB-5A4C40C67F5E}"/>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71248F2E-0B77-44DB-8FB1-75BAB0860CCA}"/>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0" y="-20345"/>
            <a:ext cx="12192000" cy="6858000"/>
          </a:xfrm>
          <a:prstGeom prst="rect">
            <a:avLst/>
          </a:prstGeom>
        </p:spPr>
      </p:pic>
      <p:pic>
        <p:nvPicPr>
          <p:cNvPr id="10" name="Picture 9">
            <a:extLst>
              <a:ext uri="{FF2B5EF4-FFF2-40B4-BE49-F238E27FC236}">
                <a16:creationId xmlns:a16="http://schemas.microsoft.com/office/drawing/2014/main" id="{610AD3C5-7024-49F6-AB18-A391DEF22E3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6924063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A0A5A3-FF42-49DE-A196-489A04ABC31A}"/>
              </a:ext>
            </a:extLst>
          </p:cNvPr>
          <p:cNvSpPr/>
          <p:nvPr userDrawn="1"/>
        </p:nvSpPr>
        <p:spPr>
          <a:xfrm>
            <a:off x="2" y="27001"/>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C0A99F90-46AA-4112-8B56-B9895E869BA5}"/>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424EE282-D23B-4047-ACE5-13D5A78BA15E}"/>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560A90F5-9FBF-4506-ADDD-52645E9C0ACC}"/>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E5A1E932-BC4F-4600-8FC4-DECBDCB08DF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42300296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9FAED1-E15C-4EDC-AFCD-D178F16BDB5B}"/>
              </a:ext>
            </a:extLst>
          </p:cNvPr>
          <p:cNvSpPr/>
          <p:nvPr userDrawn="1"/>
        </p:nvSpPr>
        <p:spPr>
          <a:xfrm>
            <a:off x="2" y="-8020"/>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93AB6A0F-DD0C-4E4D-8590-366BB9AA5806}"/>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29ABADAC-3AD9-4B50-893F-299DE73A4022}"/>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5C417D04-4CD7-4445-B18C-996132D6E54B}"/>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107955" y="770712"/>
            <a:ext cx="12192000" cy="6858000"/>
          </a:xfrm>
          <a:prstGeom prst="rect">
            <a:avLst/>
          </a:prstGeom>
        </p:spPr>
      </p:pic>
      <p:pic>
        <p:nvPicPr>
          <p:cNvPr id="10" name="Picture 9">
            <a:extLst>
              <a:ext uri="{FF2B5EF4-FFF2-40B4-BE49-F238E27FC236}">
                <a16:creationId xmlns:a16="http://schemas.microsoft.com/office/drawing/2014/main" id="{01167802-F6BD-44A3-BBC6-055DAB01114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378476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black5">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93E6B0-BBF0-4E51-966D-2BAE3F3CB17E}"/>
              </a:ext>
            </a:extLst>
          </p:cNvPr>
          <p:cNvSpPr/>
          <p:nvPr userDrawn="1"/>
        </p:nvSpPr>
        <p:spPr>
          <a:xfrm>
            <a:off x="2" y="0"/>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E7D3803C-9034-4FCB-A3E8-F3648EA10EBF}"/>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CEC76F07-42D1-49D5-ACCE-AA2B1EA80F5F}"/>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66B10DB9-3191-4A63-8211-2722ABF62524}"/>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27978" y="2"/>
            <a:ext cx="12193379" cy="6906300"/>
          </a:xfrm>
          <a:prstGeom prst="rect">
            <a:avLst/>
          </a:prstGeom>
        </p:spPr>
      </p:pic>
      <p:pic>
        <p:nvPicPr>
          <p:cNvPr id="11" name="Picture 10">
            <a:extLst>
              <a:ext uri="{FF2B5EF4-FFF2-40B4-BE49-F238E27FC236}">
                <a16:creationId xmlns:a16="http://schemas.microsoft.com/office/drawing/2014/main" id="{B90C7C12-34F3-440C-BAB8-4AD3012CF9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009497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orang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8DE9E6-2377-44CB-B3B1-C000879562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BC0BBA2D-3F57-48BB-AE61-D3BCDE0F505B}"/>
              </a:ext>
            </a:extLst>
          </p:cNvPr>
          <p:cNvSpPr/>
          <p:nvPr userDrawn="1"/>
        </p:nvSpPr>
        <p:spPr>
          <a:xfrm>
            <a:off x="-56707" y="2"/>
            <a:ext cx="12248707" cy="6889897"/>
          </a:xfrm>
          <a:prstGeom prst="rect">
            <a:avLst/>
          </a:prstGeom>
          <a:solidFill>
            <a:srgbClr val="FF5A1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9" name="Title 1">
            <a:extLst>
              <a:ext uri="{FF2B5EF4-FFF2-40B4-BE49-F238E27FC236}">
                <a16:creationId xmlns:a16="http://schemas.microsoft.com/office/drawing/2014/main" id="{7BD9DEFE-1469-4E19-A924-52E164BF97C3}"/>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0" name="Subtitle 2">
            <a:extLst>
              <a:ext uri="{FF2B5EF4-FFF2-40B4-BE49-F238E27FC236}">
                <a16:creationId xmlns:a16="http://schemas.microsoft.com/office/drawing/2014/main" id="{E0C6D4EA-2E23-4881-9D5B-055E652967EE}"/>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11" name="Picture 10">
            <a:extLst>
              <a:ext uri="{FF2B5EF4-FFF2-40B4-BE49-F238E27FC236}">
                <a16:creationId xmlns:a16="http://schemas.microsoft.com/office/drawing/2014/main" id="{F704548A-36BD-43ED-B9A7-FE7BDAA5CB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3269244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yellow">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3A49E5-98D6-4290-B4A9-2219F54DA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CFDD4DD7-0607-474E-AB80-5AA54D5F9975}"/>
              </a:ext>
            </a:extLst>
          </p:cNvPr>
          <p:cNvSpPr/>
          <p:nvPr userDrawn="1"/>
        </p:nvSpPr>
        <p:spPr>
          <a:xfrm>
            <a:off x="-28353" y="-45948"/>
            <a:ext cx="12220353" cy="6873949"/>
          </a:xfrm>
          <a:prstGeom prst="rect">
            <a:avLst/>
          </a:prstGeom>
          <a:solidFill>
            <a:srgbClr val="FFBC03">
              <a:alpha val="7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7" name="Subtitle 2">
            <a:extLst>
              <a:ext uri="{FF2B5EF4-FFF2-40B4-BE49-F238E27FC236}">
                <a16:creationId xmlns:a16="http://schemas.microsoft.com/office/drawing/2014/main" id="{75185A49-7F9F-455A-BFA2-43B814EE7523}"/>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sp>
        <p:nvSpPr>
          <p:cNvPr id="8" name="Title 1">
            <a:extLst>
              <a:ext uri="{FF2B5EF4-FFF2-40B4-BE49-F238E27FC236}">
                <a16:creationId xmlns:a16="http://schemas.microsoft.com/office/drawing/2014/main" id="{661E7B96-3CA9-49A9-B7BA-26B370E85575}"/>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pic>
        <p:nvPicPr>
          <p:cNvPr id="11" name="Picture 10">
            <a:extLst>
              <a:ext uri="{FF2B5EF4-FFF2-40B4-BE49-F238E27FC236}">
                <a16:creationId xmlns:a16="http://schemas.microsoft.com/office/drawing/2014/main" id="{3213311B-73DE-485C-A4F4-D0E15B61DE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4020300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darkblu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9F2C35-5557-4878-865F-7EBF4A5580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D8B9670D-1728-4067-AAAA-9179019C3B69}"/>
              </a:ext>
            </a:extLst>
          </p:cNvPr>
          <p:cNvSpPr/>
          <p:nvPr userDrawn="1"/>
        </p:nvSpPr>
        <p:spPr>
          <a:xfrm>
            <a:off x="-1587" y="27001"/>
            <a:ext cx="12193587" cy="6858000"/>
          </a:xfrm>
          <a:prstGeom prst="rect">
            <a:avLst/>
          </a:prstGeom>
          <a:gradFill>
            <a:gsLst>
              <a:gs pos="100000">
                <a:schemeClr val="accent3"/>
              </a:gs>
              <a:gs pos="0">
                <a:schemeClr val="accent3">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67796464-F39A-4DB9-83BB-035A46431EA1}"/>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0807FD41-BBB3-4C3D-AA5C-276C82255A96}"/>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11" name="Picture 10">
            <a:extLst>
              <a:ext uri="{FF2B5EF4-FFF2-40B4-BE49-F238E27FC236}">
                <a16:creationId xmlns:a16="http://schemas.microsoft.com/office/drawing/2014/main" id="{CE5DFD7A-E901-4C32-99B9-E76DCBA6469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41580215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0A88BA-A86E-406C-B5E5-0360F22955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AFF7762-617D-4A3C-9A02-A3EECA68E255}"/>
              </a:ext>
            </a:extLst>
          </p:cNvPr>
          <p:cNvSpPr/>
          <p:nvPr userDrawn="1"/>
        </p:nvSpPr>
        <p:spPr>
          <a:xfrm>
            <a:off x="2" y="0"/>
            <a:ext cx="12193587" cy="6858000"/>
          </a:xfrm>
          <a:prstGeom prst="rect">
            <a:avLst/>
          </a:prstGeom>
          <a:gradFill>
            <a:gsLst>
              <a:gs pos="100000">
                <a:schemeClr val="accent6"/>
              </a:gs>
              <a:gs pos="30000">
                <a:schemeClr val="accent6">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Subtitle 2">
            <a:extLst>
              <a:ext uri="{FF2B5EF4-FFF2-40B4-BE49-F238E27FC236}">
                <a16:creationId xmlns:a16="http://schemas.microsoft.com/office/drawing/2014/main" id="{54458F51-953C-4CA5-B9CA-A73A9519B2A2}"/>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sp>
        <p:nvSpPr>
          <p:cNvPr id="8" name="Title 1">
            <a:extLst>
              <a:ext uri="{FF2B5EF4-FFF2-40B4-BE49-F238E27FC236}">
                <a16:creationId xmlns:a16="http://schemas.microsoft.com/office/drawing/2014/main" id="{A36EDD82-5DAB-406F-B333-FF7CC2EF1D1B}"/>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pic>
        <p:nvPicPr>
          <p:cNvPr id="11" name="Picture 10">
            <a:extLst>
              <a:ext uri="{FF2B5EF4-FFF2-40B4-BE49-F238E27FC236}">
                <a16:creationId xmlns:a16="http://schemas.microsoft.com/office/drawing/2014/main" id="{FAB7DF9E-E6A0-46F7-A6E4-22A18A00B2B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6888453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green">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CA1285-567D-4262-BEBB-BA282A817B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3EB9F49-61F8-458E-86A8-9E67077FA4F1}"/>
              </a:ext>
            </a:extLst>
          </p:cNvPr>
          <p:cNvSpPr/>
          <p:nvPr userDrawn="1"/>
        </p:nvSpPr>
        <p:spPr>
          <a:xfrm>
            <a:off x="0" y="-25373"/>
            <a:ext cx="12192000" cy="6858000"/>
          </a:xfrm>
          <a:prstGeom prst="rect">
            <a:avLst/>
          </a:prstGeom>
          <a:solidFill>
            <a:srgbClr val="9BA83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9" name="Subtitle 2">
            <a:extLst>
              <a:ext uri="{FF2B5EF4-FFF2-40B4-BE49-F238E27FC236}">
                <a16:creationId xmlns:a16="http://schemas.microsoft.com/office/drawing/2014/main" id="{6EFD9DF2-B05B-4E9A-8ED2-7F70F27EE5F3}"/>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3"/>
                </a:solidFill>
                <a:latin typeface="+mj-lt"/>
              </a:defRPr>
            </a:lvl1pPr>
            <a:lvl2pPr marL="0" indent="0" algn="l">
              <a:lnSpc>
                <a:spcPct val="120000"/>
              </a:lnSpc>
              <a:spcBef>
                <a:spcPts val="0"/>
              </a:spcBef>
              <a:buNone/>
              <a:defRPr sz="2800">
                <a:solidFill>
                  <a:schemeClr val="accent3"/>
                </a:solidFill>
                <a:latin typeface="+mj-lt"/>
              </a:defRPr>
            </a:lvl2pPr>
            <a:lvl3pPr marL="0" indent="0" algn="l">
              <a:lnSpc>
                <a:spcPct val="120000"/>
              </a:lnSpc>
              <a:spcBef>
                <a:spcPts val="0"/>
              </a:spcBef>
              <a:buNone/>
              <a:defRPr sz="2800">
                <a:solidFill>
                  <a:schemeClr val="accent3"/>
                </a:solidFill>
                <a:latin typeface="+mj-lt"/>
              </a:defRPr>
            </a:lvl3pPr>
            <a:lvl4pPr marL="0" indent="0" algn="l">
              <a:lnSpc>
                <a:spcPct val="120000"/>
              </a:lnSpc>
              <a:spcBef>
                <a:spcPts val="0"/>
              </a:spcBef>
              <a:buNone/>
              <a:defRPr sz="2800">
                <a:solidFill>
                  <a:schemeClr val="accent3"/>
                </a:solidFill>
                <a:latin typeface="+mj-lt"/>
              </a:defRPr>
            </a:lvl4pPr>
            <a:lvl5pPr marL="0" indent="0" algn="l">
              <a:lnSpc>
                <a:spcPct val="120000"/>
              </a:lnSpc>
              <a:spcBef>
                <a:spcPts val="0"/>
              </a:spcBef>
              <a:buNone/>
              <a:defRPr sz="2800">
                <a:solidFill>
                  <a:schemeClr val="accent3"/>
                </a:solidFill>
                <a:latin typeface="+mj-lt"/>
              </a:defRPr>
            </a:lvl5pPr>
            <a:lvl6pPr marL="0" indent="0" algn="l">
              <a:lnSpc>
                <a:spcPct val="120000"/>
              </a:lnSpc>
              <a:spcBef>
                <a:spcPts val="0"/>
              </a:spcBef>
              <a:buNone/>
              <a:defRPr sz="2800">
                <a:solidFill>
                  <a:schemeClr val="accent3"/>
                </a:solidFill>
                <a:latin typeface="+mj-lt"/>
              </a:defRPr>
            </a:lvl6pPr>
            <a:lvl7pPr marL="0" indent="0" algn="l">
              <a:lnSpc>
                <a:spcPct val="120000"/>
              </a:lnSpc>
              <a:spcBef>
                <a:spcPts val="0"/>
              </a:spcBef>
              <a:buNone/>
              <a:defRPr sz="2800">
                <a:solidFill>
                  <a:schemeClr val="accent3"/>
                </a:solidFill>
                <a:latin typeface="+mj-lt"/>
              </a:defRPr>
            </a:lvl7pPr>
            <a:lvl8pPr marL="0" indent="0" algn="l">
              <a:lnSpc>
                <a:spcPct val="120000"/>
              </a:lnSpc>
              <a:spcBef>
                <a:spcPts val="0"/>
              </a:spcBef>
              <a:buNone/>
              <a:defRPr sz="2800">
                <a:solidFill>
                  <a:schemeClr val="accent3"/>
                </a:solidFill>
                <a:latin typeface="+mj-lt"/>
              </a:defRPr>
            </a:lvl8pPr>
            <a:lvl9pPr marL="0" indent="0" algn="l">
              <a:lnSpc>
                <a:spcPct val="120000"/>
              </a:lnSpc>
              <a:spcBef>
                <a:spcPts val="0"/>
              </a:spcBef>
              <a:buNone/>
              <a:defRPr sz="2800">
                <a:solidFill>
                  <a:schemeClr val="accent3"/>
                </a:solidFill>
                <a:latin typeface="+mj-lt"/>
              </a:defRPr>
            </a:lvl9pPr>
          </a:lstStyle>
          <a:p>
            <a:r>
              <a:rPr lang="en-US"/>
              <a:t>Click to edit Master subtitle style</a:t>
            </a:r>
          </a:p>
        </p:txBody>
      </p:sp>
      <p:sp>
        <p:nvSpPr>
          <p:cNvPr id="10" name="Title 1">
            <a:extLst>
              <a:ext uri="{FF2B5EF4-FFF2-40B4-BE49-F238E27FC236}">
                <a16:creationId xmlns:a16="http://schemas.microsoft.com/office/drawing/2014/main" id="{603E07D0-6FF6-41CD-A907-E6C76181DA51}"/>
              </a:ext>
            </a:extLst>
          </p:cNvPr>
          <p:cNvSpPr>
            <a:spLocks noGrp="1"/>
          </p:cNvSpPr>
          <p:nvPr>
            <p:ph type="title"/>
          </p:nvPr>
        </p:nvSpPr>
        <p:spPr>
          <a:xfrm>
            <a:off x="1056000" y="2256000"/>
            <a:ext cx="10080000" cy="864000"/>
          </a:xfrm>
        </p:spPr>
        <p:txBody>
          <a:bodyPr/>
          <a:lstStyle>
            <a:lvl1pPr>
              <a:defRPr sz="5467">
                <a:solidFill>
                  <a:schemeClr val="bg1"/>
                </a:solidFill>
              </a:defRPr>
            </a:lvl1pPr>
          </a:lstStyle>
          <a:p>
            <a:r>
              <a:rPr lang="en-US"/>
              <a:t>Click to edit Master title style</a:t>
            </a:r>
            <a:endParaRPr lang="en-GB"/>
          </a:p>
        </p:txBody>
      </p:sp>
      <p:pic>
        <p:nvPicPr>
          <p:cNvPr id="11" name="Picture 10">
            <a:extLst>
              <a:ext uri="{FF2B5EF4-FFF2-40B4-BE49-F238E27FC236}">
                <a16:creationId xmlns:a16="http://schemas.microsoft.com/office/drawing/2014/main" id="{330B6F34-211C-48CE-9A36-95BA764DB2F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7595981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our section white">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1A1459F-4EE3-4B2E-B1AA-375A253740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342" y="0"/>
            <a:ext cx="12193587"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9" name="Text Placeholder 7">
            <a:extLst>
              <a:ext uri="{FF2B5EF4-FFF2-40B4-BE49-F238E27FC236}">
                <a16:creationId xmlns:a16="http://schemas.microsoft.com/office/drawing/2014/main" id="{6284F165-AD37-468C-8346-3F7E856DC63B}"/>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7">
            <a:extLst>
              <a:ext uri="{FF2B5EF4-FFF2-40B4-BE49-F238E27FC236}">
                <a16:creationId xmlns:a16="http://schemas.microsoft.com/office/drawing/2014/main" id="{57830486-94AF-4E17-B113-706F615D8677}"/>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7">
            <a:extLst>
              <a:ext uri="{FF2B5EF4-FFF2-40B4-BE49-F238E27FC236}">
                <a16:creationId xmlns:a16="http://schemas.microsoft.com/office/drawing/2014/main" id="{0FD4BF9E-6C64-4219-BC78-3D7BEB24CF80}"/>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7">
            <a:extLst>
              <a:ext uri="{FF2B5EF4-FFF2-40B4-BE49-F238E27FC236}">
                <a16:creationId xmlns:a16="http://schemas.microsoft.com/office/drawing/2014/main" id="{7B1B775F-D1D0-4F56-B30B-C4E37BE8BA6F}"/>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Picture Placeholder 3">
            <a:extLst>
              <a:ext uri="{FF2B5EF4-FFF2-40B4-BE49-F238E27FC236}">
                <a16:creationId xmlns:a16="http://schemas.microsoft.com/office/drawing/2014/main" id="{C96613F8-2E19-439A-84C9-14F160E62786}"/>
              </a:ext>
            </a:extLst>
          </p:cNvPr>
          <p:cNvSpPr>
            <a:spLocks noGrp="1"/>
          </p:cNvSpPr>
          <p:nvPr>
            <p:ph type="pic" sz="quarter" idx="32"/>
          </p:nvPr>
        </p:nvSpPr>
        <p:spPr>
          <a:xfrm>
            <a:off x="408000" y="2327447"/>
            <a:ext cx="2590800" cy="1775884"/>
          </a:xfrm>
        </p:spPr>
        <p:txBody>
          <a:bodyPr/>
          <a:lstStyle>
            <a:lvl1pPr marL="0" indent="0">
              <a:buNone/>
              <a:defRPr/>
            </a:lvl1pPr>
          </a:lstStyle>
          <a:p>
            <a:r>
              <a:rPr lang="en-US"/>
              <a:t>Click icon to add picture</a:t>
            </a:r>
            <a:endParaRPr lang="en-GB"/>
          </a:p>
        </p:txBody>
      </p:sp>
      <p:sp>
        <p:nvSpPr>
          <p:cNvPr id="36" name="Picture Placeholder 3">
            <a:extLst>
              <a:ext uri="{FF2B5EF4-FFF2-40B4-BE49-F238E27FC236}">
                <a16:creationId xmlns:a16="http://schemas.microsoft.com/office/drawing/2014/main" id="{D61C994D-270B-49CB-8F02-E03F87ECB01D}"/>
              </a:ext>
            </a:extLst>
          </p:cNvPr>
          <p:cNvSpPr>
            <a:spLocks noGrp="1"/>
          </p:cNvSpPr>
          <p:nvPr>
            <p:ph type="pic" sz="quarter" idx="33"/>
          </p:nvPr>
        </p:nvSpPr>
        <p:spPr>
          <a:xfrm>
            <a:off x="3335484" y="2327447"/>
            <a:ext cx="2590800" cy="1775884"/>
          </a:xfrm>
        </p:spPr>
        <p:txBody>
          <a:bodyPr/>
          <a:lstStyle>
            <a:lvl1pPr marL="0" indent="0">
              <a:buNone/>
              <a:defRPr/>
            </a:lvl1pPr>
          </a:lstStyle>
          <a:p>
            <a:r>
              <a:rPr lang="en-US"/>
              <a:t>Click icon to add picture</a:t>
            </a:r>
            <a:endParaRPr lang="en-GB"/>
          </a:p>
        </p:txBody>
      </p:sp>
      <p:sp>
        <p:nvSpPr>
          <p:cNvPr id="37" name="Picture Placeholder 3">
            <a:extLst>
              <a:ext uri="{FF2B5EF4-FFF2-40B4-BE49-F238E27FC236}">
                <a16:creationId xmlns:a16="http://schemas.microsoft.com/office/drawing/2014/main" id="{B7D254EC-9B6F-4A65-B9CF-E3F3EE1E8EE5}"/>
              </a:ext>
            </a:extLst>
          </p:cNvPr>
          <p:cNvSpPr>
            <a:spLocks noGrp="1"/>
          </p:cNvSpPr>
          <p:nvPr>
            <p:ph type="pic" sz="quarter" idx="34"/>
          </p:nvPr>
        </p:nvSpPr>
        <p:spPr>
          <a:xfrm>
            <a:off x="6262968" y="2327447"/>
            <a:ext cx="2590800" cy="1775884"/>
          </a:xfrm>
        </p:spPr>
        <p:txBody>
          <a:bodyPr/>
          <a:lstStyle>
            <a:lvl1pPr marL="0" indent="0">
              <a:buNone/>
              <a:defRPr/>
            </a:lvl1pPr>
          </a:lstStyle>
          <a:p>
            <a:r>
              <a:rPr lang="en-US"/>
              <a:t>Click icon to add picture</a:t>
            </a:r>
            <a:endParaRPr lang="en-GB"/>
          </a:p>
        </p:txBody>
      </p:sp>
      <p:sp>
        <p:nvSpPr>
          <p:cNvPr id="38" name="Picture Placeholder 3">
            <a:extLst>
              <a:ext uri="{FF2B5EF4-FFF2-40B4-BE49-F238E27FC236}">
                <a16:creationId xmlns:a16="http://schemas.microsoft.com/office/drawing/2014/main" id="{3E670720-4566-4099-9BDE-1184858A46EC}"/>
              </a:ext>
            </a:extLst>
          </p:cNvPr>
          <p:cNvSpPr>
            <a:spLocks noGrp="1"/>
          </p:cNvSpPr>
          <p:nvPr>
            <p:ph type="pic" sz="quarter" idx="35"/>
          </p:nvPr>
        </p:nvSpPr>
        <p:spPr>
          <a:xfrm>
            <a:off x="9190452" y="2327447"/>
            <a:ext cx="2590800" cy="1775884"/>
          </a:xfrm>
        </p:spPr>
        <p:txBody>
          <a:bodyPr/>
          <a:lstStyle>
            <a:lvl1pPr marL="0" indent="0">
              <a:buNone/>
              <a:defRPr/>
            </a:lvl1pPr>
          </a:lstStyle>
          <a:p>
            <a:r>
              <a:rPr lang="en-US"/>
              <a:t>Click icon to add picture</a:t>
            </a:r>
            <a:endParaRPr lang="en-GB"/>
          </a:p>
        </p:txBody>
      </p:sp>
      <p:sp>
        <p:nvSpPr>
          <p:cNvPr id="6" name="Title 5">
            <a:extLst>
              <a:ext uri="{FF2B5EF4-FFF2-40B4-BE49-F238E27FC236}">
                <a16:creationId xmlns:a16="http://schemas.microsoft.com/office/drawing/2014/main" id="{608A264A-028E-4895-A906-65306E4BB684}"/>
              </a:ext>
            </a:extLst>
          </p:cNvPr>
          <p:cNvSpPr>
            <a:spLocks noGrp="1"/>
          </p:cNvSpPr>
          <p:nvPr>
            <p:ph type="title"/>
          </p:nvPr>
        </p:nvSpPr>
        <p:spPr/>
        <p:txBody>
          <a:bodyPr/>
          <a:lstStyle/>
          <a:p>
            <a:r>
              <a:rPr lang="en-US"/>
              <a:t>Click to edit Master title style</a:t>
            </a:r>
            <a:endParaRPr lang="en-GB"/>
          </a:p>
        </p:txBody>
      </p:sp>
      <p:pic>
        <p:nvPicPr>
          <p:cNvPr id="15" name="Picture 14">
            <a:extLst>
              <a:ext uri="{FF2B5EF4-FFF2-40B4-BE49-F238E27FC236}">
                <a16:creationId xmlns:a16="http://schemas.microsoft.com/office/drawing/2014/main" id="{DB05EA56-7921-4145-9555-D7630A88D4E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309372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F3F10-18A4-4713-85FF-39243B4A64F9}"/>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6" name="Content Placeholder 5">
            <a:extLst>
              <a:ext uri="{FF2B5EF4-FFF2-40B4-BE49-F238E27FC236}">
                <a16:creationId xmlns:a16="http://schemas.microsoft.com/office/drawing/2014/main" id="{6B7024F9-F929-4850-B8F4-384D9DAEB3A3}"/>
              </a:ext>
            </a:extLst>
          </p:cNvPr>
          <p:cNvSpPr>
            <a:spLocks noGrp="1"/>
          </p:cNvSpPr>
          <p:nvPr>
            <p:ph sz="quarter" idx="16"/>
          </p:nvPr>
        </p:nvSpPr>
        <p:spPr>
          <a:xfrm>
            <a:off x="408000" y="1800000"/>
            <a:ext cx="5520000" cy="3937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7F224D24-BFD4-4A97-B597-D19E0B175CC1}"/>
              </a:ext>
            </a:extLst>
          </p:cNvPr>
          <p:cNvSpPr>
            <a:spLocks noGrp="1"/>
          </p:cNvSpPr>
          <p:nvPr>
            <p:ph type="body" sz="quarter" idx="18"/>
          </p:nvPr>
        </p:nvSpPr>
        <p:spPr>
          <a:xfrm>
            <a:off x="408000" y="1320000"/>
            <a:ext cx="5520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3" name="Content Placeholder 5">
            <a:extLst>
              <a:ext uri="{FF2B5EF4-FFF2-40B4-BE49-F238E27FC236}">
                <a16:creationId xmlns:a16="http://schemas.microsoft.com/office/drawing/2014/main" id="{BE373216-162C-421C-B668-582E7AA643F4}"/>
              </a:ext>
            </a:extLst>
          </p:cNvPr>
          <p:cNvSpPr>
            <a:spLocks noGrp="1"/>
          </p:cNvSpPr>
          <p:nvPr>
            <p:ph sz="quarter" idx="19"/>
          </p:nvPr>
        </p:nvSpPr>
        <p:spPr>
          <a:xfrm>
            <a:off x="6262452" y="1800000"/>
            <a:ext cx="5520000" cy="3937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98F8F875-6BDD-4E35-9FB9-7637B1BAD299}"/>
              </a:ext>
            </a:extLst>
          </p:cNvPr>
          <p:cNvSpPr>
            <a:spLocks noGrp="1"/>
          </p:cNvSpPr>
          <p:nvPr>
            <p:ph type="ftr" sz="quarter" idx="21"/>
          </p:nvPr>
        </p:nvSpPr>
        <p:spPr>
          <a:xfrm>
            <a:off x="406452" y="6330000"/>
            <a:ext cx="9264000" cy="240000"/>
          </a:xfrm>
          <a:prstGeom prst="rect">
            <a:avLst/>
          </a:prstGeom>
        </p:spPr>
        <p:txBody>
          <a:bodyPr/>
          <a:lstStyle/>
          <a:p>
            <a:r>
              <a:rPr lang="en-GB"/>
              <a:t>Confidential – do not distribute</a:t>
            </a:r>
          </a:p>
        </p:txBody>
      </p:sp>
      <p:sp>
        <p:nvSpPr>
          <p:cNvPr id="14" name="Text Placeholder 7">
            <a:extLst>
              <a:ext uri="{FF2B5EF4-FFF2-40B4-BE49-F238E27FC236}">
                <a16:creationId xmlns:a16="http://schemas.microsoft.com/office/drawing/2014/main" id="{CC116F8B-FEB1-4D1D-BD75-7BDD5684EF5E}"/>
              </a:ext>
            </a:extLst>
          </p:cNvPr>
          <p:cNvSpPr>
            <a:spLocks noGrp="1"/>
          </p:cNvSpPr>
          <p:nvPr>
            <p:ph type="body" sz="quarter" idx="23"/>
          </p:nvPr>
        </p:nvSpPr>
        <p:spPr>
          <a:xfrm>
            <a:off x="6262452" y="1320000"/>
            <a:ext cx="5520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4000445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our section black">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C06530-96D2-4DAF-9EB0-0044F3D04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21021"/>
            <a:ext cx="12193587" cy="6858000"/>
          </a:xfrm>
          <a:prstGeom prst="rect">
            <a:avLst/>
          </a:prstGeom>
          <a:solidFill>
            <a:schemeClr val="bg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5" name="Text Placeholder 7">
            <a:extLst>
              <a:ext uri="{FF2B5EF4-FFF2-40B4-BE49-F238E27FC236}">
                <a16:creationId xmlns:a16="http://schemas.microsoft.com/office/drawing/2014/main" id="{927E11F4-CF67-4E4F-BA5B-54196CA86F47}"/>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6AD5B845-61C5-4704-AF46-E3FCBDAD76FD}"/>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210CE559-7756-4828-AEB5-66FFA4A93C67}"/>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2A2CA44B-5B4C-43E7-95B0-05FE93B077E8}"/>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accent2"/>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BFE11C34-292E-4513-953C-657D9811020B}"/>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424935F6-7F58-4A30-A2FA-B2914A39FA53}"/>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FF3C07F7-F66F-45FA-BEBB-250A98ABDA74}"/>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D9A5A328-912D-48D6-8922-46808BE08445}"/>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D9864678-9AB6-477C-A97A-4F05169495B1}"/>
              </a:ext>
            </a:extLst>
          </p:cNvPr>
          <p:cNvSpPr>
            <a:spLocks noGrp="1"/>
          </p:cNvSpPr>
          <p:nvPr>
            <p:ph type="title"/>
          </p:nvPr>
        </p:nvSpPr>
        <p:spPr/>
        <p:txBody>
          <a:bodyPr/>
          <a:lstStyle/>
          <a:p>
            <a:r>
              <a:rPr lang="en-US"/>
              <a:t>Click to edit Master title style</a:t>
            </a:r>
            <a:endParaRPr lang="en-GB"/>
          </a:p>
        </p:txBody>
      </p:sp>
      <p:pic>
        <p:nvPicPr>
          <p:cNvPr id="23" name="Picture 22">
            <a:extLst>
              <a:ext uri="{FF2B5EF4-FFF2-40B4-BE49-F238E27FC236}">
                <a16:creationId xmlns:a16="http://schemas.microsoft.com/office/drawing/2014/main" id="{8EAA7F63-0A1F-4006-8D31-F1306A04F8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86294205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ur section orang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E9A15F-B7E4-493B-AA18-E9EC480FDE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0"/>
            <a:ext cx="12193587" cy="6858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5" name="Text Placeholder 7">
            <a:extLst>
              <a:ext uri="{FF2B5EF4-FFF2-40B4-BE49-F238E27FC236}">
                <a16:creationId xmlns:a16="http://schemas.microsoft.com/office/drawing/2014/main" id="{F1E95B5E-D1D5-4F0D-A0AA-23B662FF3196}"/>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456BDCFE-B74A-43CF-8DCE-50214FC39B08}"/>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839E6C2A-7413-4B42-BBBD-2F740CFEB17C}"/>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9EF6E3E7-7B38-4168-8FC0-CCDFDC214104}"/>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48B20355-4B94-4F37-B5CF-4E8332CF4D4A}"/>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16B9D7F2-9B89-47B7-9283-A071602331EA}"/>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998224A7-0BB5-4A72-88B3-BFA576597FD0}"/>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7D72BD8A-8FA4-419F-A32C-E15CD7EA7EFC}"/>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7DD373F-3C05-4738-9761-1B807BEAB215}"/>
              </a:ext>
            </a:extLst>
          </p:cNvPr>
          <p:cNvSpPr>
            <a:spLocks noGrp="1"/>
          </p:cNvSpPr>
          <p:nvPr>
            <p:ph type="title"/>
          </p:nvPr>
        </p:nvSpPr>
        <p:spPr/>
        <p:txBody>
          <a:bodyPr/>
          <a:lstStyle/>
          <a:p>
            <a:r>
              <a:rPr lang="en-US"/>
              <a:t>Click to edit Master title style</a:t>
            </a:r>
            <a:endParaRPr lang="en-GB"/>
          </a:p>
        </p:txBody>
      </p:sp>
      <p:pic>
        <p:nvPicPr>
          <p:cNvPr id="23" name="Picture 22">
            <a:extLst>
              <a:ext uri="{FF2B5EF4-FFF2-40B4-BE49-F238E27FC236}">
                <a16:creationId xmlns:a16="http://schemas.microsoft.com/office/drawing/2014/main" id="{50D17327-84D7-4D9E-B435-0ED5E29BFD8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4253694472"/>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four section yellow">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15ADB2-49DB-465F-A741-A9E55DFC5C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342" y="0"/>
            <a:ext cx="12193587"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0" name="Text Placeholder 7">
            <a:extLst>
              <a:ext uri="{FF2B5EF4-FFF2-40B4-BE49-F238E27FC236}">
                <a16:creationId xmlns:a16="http://schemas.microsoft.com/office/drawing/2014/main" id="{D4F2F36E-7C3F-436E-AF99-99605E625D84}"/>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7">
            <a:extLst>
              <a:ext uri="{FF2B5EF4-FFF2-40B4-BE49-F238E27FC236}">
                <a16:creationId xmlns:a16="http://schemas.microsoft.com/office/drawing/2014/main" id="{185F45B7-4237-4E0D-8644-0AE653AB2407}"/>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7">
            <a:extLst>
              <a:ext uri="{FF2B5EF4-FFF2-40B4-BE49-F238E27FC236}">
                <a16:creationId xmlns:a16="http://schemas.microsoft.com/office/drawing/2014/main" id="{272772A6-777F-446C-96CB-96A981DDB76F}"/>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7">
            <a:extLst>
              <a:ext uri="{FF2B5EF4-FFF2-40B4-BE49-F238E27FC236}">
                <a16:creationId xmlns:a16="http://schemas.microsoft.com/office/drawing/2014/main" id="{61F90C6C-BDB5-41DA-B625-C183F1A680D8}"/>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Picture Placeholder 3">
            <a:extLst>
              <a:ext uri="{FF2B5EF4-FFF2-40B4-BE49-F238E27FC236}">
                <a16:creationId xmlns:a16="http://schemas.microsoft.com/office/drawing/2014/main" id="{C2B81A8C-F80F-4E81-95DA-B8FB8FAD66F8}"/>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5" name="Picture Placeholder 3">
            <a:extLst>
              <a:ext uri="{FF2B5EF4-FFF2-40B4-BE49-F238E27FC236}">
                <a16:creationId xmlns:a16="http://schemas.microsoft.com/office/drawing/2014/main" id="{6A76CC2D-0095-4E75-8B2A-AA401335F9D0}"/>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6" name="Picture Placeholder 3">
            <a:extLst>
              <a:ext uri="{FF2B5EF4-FFF2-40B4-BE49-F238E27FC236}">
                <a16:creationId xmlns:a16="http://schemas.microsoft.com/office/drawing/2014/main" id="{7D33A907-EB3F-4B38-AB67-F0AA42234FF4}"/>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7" name="Picture Placeholder 3">
            <a:extLst>
              <a:ext uri="{FF2B5EF4-FFF2-40B4-BE49-F238E27FC236}">
                <a16:creationId xmlns:a16="http://schemas.microsoft.com/office/drawing/2014/main" id="{30DDFD48-3CDE-404B-822E-EEDED9F66099}"/>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999F9C91-5C57-481E-91A3-24B80580EE09}"/>
              </a:ext>
            </a:extLst>
          </p:cNvPr>
          <p:cNvSpPr>
            <a:spLocks noGrp="1"/>
          </p:cNvSpPr>
          <p:nvPr>
            <p:ph type="title"/>
          </p:nvPr>
        </p:nvSpPr>
        <p:spPr/>
        <p:txBody>
          <a:bodyPr/>
          <a:lstStyle/>
          <a:p>
            <a:r>
              <a:rPr lang="en-US"/>
              <a:t>Click to edit Master title style</a:t>
            </a:r>
            <a:endParaRPr lang="en-GB"/>
          </a:p>
        </p:txBody>
      </p:sp>
      <p:pic>
        <p:nvPicPr>
          <p:cNvPr id="15" name="Picture 14">
            <a:extLst>
              <a:ext uri="{FF2B5EF4-FFF2-40B4-BE49-F238E27FC236}">
                <a16:creationId xmlns:a16="http://schemas.microsoft.com/office/drawing/2014/main" id="{F5CDD653-A6F7-4C3F-8878-D8C49D2E36B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892504188"/>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our section darkblue">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A345C1-D025-425A-B239-7F2461F87A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0"/>
            <a:ext cx="12193587" cy="6858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 name="Title 1">
            <a:extLst>
              <a:ext uri="{FF2B5EF4-FFF2-40B4-BE49-F238E27FC236}">
                <a16:creationId xmlns:a16="http://schemas.microsoft.com/office/drawing/2014/main" id="{8803AA99-7F0C-463D-BCE1-71FE1FA2E7E7}"/>
              </a:ext>
            </a:extLst>
          </p:cNvPr>
          <p:cNvSpPr>
            <a:spLocks noGrp="1"/>
          </p:cNvSpPr>
          <p:nvPr>
            <p:ph type="title"/>
          </p:nvPr>
        </p:nvSpPr>
        <p:spPr/>
        <p:txBody>
          <a:bodyPr/>
          <a:lstStyle/>
          <a:p>
            <a:r>
              <a:rPr lang="en-US"/>
              <a:t>Click to edit Master title style</a:t>
            </a:r>
            <a:endParaRPr lang="en-GB"/>
          </a:p>
        </p:txBody>
      </p:sp>
      <p:sp>
        <p:nvSpPr>
          <p:cNvPr id="15" name="Text Placeholder 7">
            <a:extLst>
              <a:ext uri="{FF2B5EF4-FFF2-40B4-BE49-F238E27FC236}">
                <a16:creationId xmlns:a16="http://schemas.microsoft.com/office/drawing/2014/main" id="{64725317-2B70-4736-9AAB-DFB17192E2A3}"/>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A28766BA-3B9E-4DB5-9076-5A2E41A8555C}"/>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D99F4EDF-0D26-49FB-A139-BCC5066EF02A}"/>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471EE2B3-4A88-49B3-820B-B5B1D287CDD7}"/>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316A6626-0A9C-47C0-A86F-7B5F2A23BD22}"/>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D3CE3517-3FD2-4689-85F2-BB61259D41FE}"/>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16D58855-CD13-48D2-B298-60AB06A7B675}"/>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6D660289-D2EE-4E74-9E32-20CE6D8FD0E5}"/>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pic>
        <p:nvPicPr>
          <p:cNvPr id="23" name="Picture 22">
            <a:extLst>
              <a:ext uri="{FF2B5EF4-FFF2-40B4-BE49-F238E27FC236}">
                <a16:creationId xmlns:a16="http://schemas.microsoft.com/office/drawing/2014/main" id="{C9831A3B-AB62-4C9A-82FD-1A6DEDE8C39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52808791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our section blue">
    <p:bg>
      <p:bgPr>
        <a:solidFill>
          <a:schemeClr val="accent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D6E380-1ADB-4DE7-A2FD-0D788A9C2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9844"/>
            <a:ext cx="12193587" cy="6858000"/>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 name="Title 1">
            <a:extLst>
              <a:ext uri="{FF2B5EF4-FFF2-40B4-BE49-F238E27FC236}">
                <a16:creationId xmlns:a16="http://schemas.microsoft.com/office/drawing/2014/main" id="{8C6F3BBD-A331-4823-9C98-3CC43348D4D0}"/>
              </a:ext>
            </a:extLst>
          </p:cNvPr>
          <p:cNvSpPr>
            <a:spLocks noGrp="1"/>
          </p:cNvSpPr>
          <p:nvPr>
            <p:ph type="title"/>
          </p:nvPr>
        </p:nvSpPr>
        <p:spPr/>
        <p:txBody>
          <a:bodyPr/>
          <a:lstStyle/>
          <a:p>
            <a:r>
              <a:rPr lang="en-US"/>
              <a:t>Click to edit Master title style</a:t>
            </a:r>
            <a:endParaRPr lang="en-GB"/>
          </a:p>
        </p:txBody>
      </p:sp>
      <p:sp>
        <p:nvSpPr>
          <p:cNvPr id="15" name="Text Placeholder 7">
            <a:extLst>
              <a:ext uri="{FF2B5EF4-FFF2-40B4-BE49-F238E27FC236}">
                <a16:creationId xmlns:a16="http://schemas.microsoft.com/office/drawing/2014/main" id="{A010782A-13A1-4C08-AB17-6166545750E8}"/>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12236AE4-CBB9-447D-AC5B-3FF6B541E6DD}"/>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1AF11F45-82BB-4B2D-B4A8-2814787E30CA}"/>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723A9001-49B3-4206-8784-D2E68AEDA2C1}"/>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429AC5FD-4BDB-4573-AC03-06E9880265A7}"/>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77C7CEB3-D960-4AC8-9132-8A1A7DCFCEA6}"/>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036F6492-F1F9-4697-84D9-2D312078A727}"/>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D09BF1D9-C67B-4C7A-B7B9-B53EF3863AA3}"/>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pic>
        <p:nvPicPr>
          <p:cNvPr id="23" name="Picture 22">
            <a:extLst>
              <a:ext uri="{FF2B5EF4-FFF2-40B4-BE49-F238E27FC236}">
                <a16:creationId xmlns:a16="http://schemas.microsoft.com/office/drawing/2014/main" id="{EEE9537A-5D77-4280-A772-B7A8F34A4A8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360152648"/>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our section green">
    <p:bg>
      <p:bgPr>
        <a:solidFill>
          <a:schemeClr val="accent4"/>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00BDDC-AA64-4271-985C-634E214F42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18144" y="0"/>
            <a:ext cx="12193587" cy="6858000"/>
          </a:xfrm>
          <a:prstGeom prst="rect">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5" name="Text Placeholder 7">
            <a:extLst>
              <a:ext uri="{FF2B5EF4-FFF2-40B4-BE49-F238E27FC236}">
                <a16:creationId xmlns:a16="http://schemas.microsoft.com/office/drawing/2014/main" id="{400C9B3C-9E8A-46B6-BBFF-CDDC31B48A00}"/>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D1EFA9D9-6994-4F69-A609-2ADBC44899F4}"/>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C1FA2406-D0CB-4AF0-AFB0-12CF0285E533}"/>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0762055A-967C-4337-A329-D727C122C1AE}"/>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nSpc>
                <a:spcPct val="100000"/>
              </a:lnSpc>
              <a:buNone/>
              <a:defRPr sz="1870"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3AF41DF1-14E5-4657-B6FA-3E1A715A5ADA}"/>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FAF5592C-BC92-436F-9DD0-7E5A7582978A}"/>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338FAA20-2482-4B58-BCE8-7DF1C3A87314}"/>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8C862537-5CBE-4A6E-893A-6358DFFA7B1E}"/>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04BD6102-2F32-45E6-BE28-CB28B450F465}"/>
              </a:ext>
            </a:extLst>
          </p:cNvPr>
          <p:cNvSpPr>
            <a:spLocks noGrp="1"/>
          </p:cNvSpPr>
          <p:nvPr>
            <p:ph type="title"/>
          </p:nvPr>
        </p:nvSpPr>
        <p:spPr/>
        <p:txBody>
          <a:bodyPr/>
          <a:lstStyle/>
          <a:p>
            <a:r>
              <a:rPr lang="en-US"/>
              <a:t>Click to edit Master title style</a:t>
            </a:r>
            <a:endParaRPr lang="en-GB"/>
          </a:p>
        </p:txBody>
      </p:sp>
      <p:pic>
        <p:nvPicPr>
          <p:cNvPr id="23" name="Picture 22">
            <a:extLst>
              <a:ext uri="{FF2B5EF4-FFF2-40B4-BE49-F238E27FC236}">
                <a16:creationId xmlns:a16="http://schemas.microsoft.com/office/drawing/2014/main" id="{D4EDA0E9-9304-4954-983F-C790146FFC7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69183309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mp; Content dark blu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3D727A-3733-4B90-BF57-FBC25BCE142F}"/>
              </a:ext>
            </a:extLst>
          </p:cNvPr>
          <p:cNvSpPr/>
          <p:nvPr userDrawn="1"/>
        </p:nvSpPr>
        <p:spPr>
          <a:xfrm>
            <a:off x="-793"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Footer Placeholder 1">
            <a:extLst>
              <a:ext uri="{FF2B5EF4-FFF2-40B4-BE49-F238E27FC236}">
                <a16:creationId xmlns:a16="http://schemas.microsoft.com/office/drawing/2014/main" id="{950EB3FF-61A4-4B44-B9A9-3CA11EC6B2B7}"/>
              </a:ext>
            </a:extLst>
          </p:cNvPr>
          <p:cNvSpPr>
            <a:spLocks noGrp="1"/>
          </p:cNvSpPr>
          <p:nvPr>
            <p:ph type="ftr" sz="quarter" idx="12"/>
          </p:nvPr>
        </p:nvSpPr>
        <p:spPr>
          <a:xfrm>
            <a:off x="406452" y="6450000"/>
            <a:ext cx="9264000" cy="240000"/>
          </a:xfrm>
          <a:prstGeom prst="rect">
            <a:avLst/>
          </a:prstGeom>
        </p:spPr>
        <p:txBody>
          <a:bodyPr/>
          <a:lstStyle/>
          <a:p>
            <a:r>
              <a:rPr lang="en-GB"/>
              <a:t>Confidential – do not distribute</a:t>
            </a:r>
          </a:p>
        </p:txBody>
      </p:sp>
      <p:sp>
        <p:nvSpPr>
          <p:cNvPr id="5" name="Title 4">
            <a:extLst>
              <a:ext uri="{FF2B5EF4-FFF2-40B4-BE49-F238E27FC236}">
                <a16:creationId xmlns:a16="http://schemas.microsoft.com/office/drawing/2014/main" id="{1B544D00-F7FB-411C-BCB0-82343F5F2856}"/>
              </a:ext>
            </a:extLst>
          </p:cNvPr>
          <p:cNvSpPr>
            <a:spLocks noGrp="1"/>
          </p:cNvSpPr>
          <p:nvPr>
            <p:ph type="title"/>
          </p:nvPr>
        </p:nvSpPr>
        <p:spPr/>
        <p:txBody>
          <a:bodyPr/>
          <a:lstStyle/>
          <a:p>
            <a:r>
              <a:rPr lang="en-US"/>
              <a:t>Click to edit Master title style</a:t>
            </a:r>
            <a:endParaRPr lang="en-GB"/>
          </a:p>
        </p:txBody>
      </p:sp>
      <p:sp>
        <p:nvSpPr>
          <p:cNvPr id="9" name="Content Placeholder 8">
            <a:extLst>
              <a:ext uri="{FF2B5EF4-FFF2-40B4-BE49-F238E27FC236}">
                <a16:creationId xmlns:a16="http://schemas.microsoft.com/office/drawing/2014/main" id="{1762365B-EBFA-45AC-BFEB-1B5F3FA7E228}"/>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53226937"/>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emo1">
    <p:bg>
      <p:bgRef idx="1001">
        <a:schemeClr val="bg2"/>
      </p:bgRef>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7018B54-AA7D-4CEA-8F3F-AAAFF41FBC82}"/>
              </a:ext>
            </a:extLst>
          </p:cNvPr>
          <p:cNvSpPr>
            <a:spLocks noGrp="1"/>
          </p:cNvSpPr>
          <p:nvPr>
            <p:ph type="body" sz="quarter" idx="23"/>
          </p:nvPr>
        </p:nvSpPr>
        <p:spPr>
          <a:xfrm>
            <a:off x="1056000" y="3189000"/>
            <a:ext cx="10080000" cy="480000"/>
          </a:xfrm>
        </p:spPr>
        <p:txBody>
          <a:bodyPr anchor="ctr">
            <a:noAutofit/>
          </a:bodyPr>
          <a:lstStyle>
            <a:lvl1pPr marL="0" indent="0" algn="ctr">
              <a:lnSpc>
                <a:spcPct val="100000"/>
              </a:lnSpc>
              <a:buNone/>
              <a:defRPr sz="2501" b="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lnSpc>
                <a:spcPct val="100000"/>
              </a:lnSpc>
              <a:buNone/>
              <a:defRPr sz="2501" b="1">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gn="ctr">
              <a:lnSpc>
                <a:spcPct val="100000"/>
              </a:lnSpc>
              <a:buNone/>
              <a:defRPr sz="2501" b="1">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0" algn="ctr">
              <a:lnSpc>
                <a:spcPct val="100000"/>
              </a:lnSpc>
              <a:buNone/>
              <a:defRPr sz="2501" b="1">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ctr">
              <a:lnSpc>
                <a:spcPct val="100000"/>
              </a:lnSpc>
              <a:buNone/>
              <a:defRPr sz="2501" b="1">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0" indent="0" algn="ctr">
              <a:lnSpc>
                <a:spcPct val="100000"/>
              </a:lnSpc>
              <a:buNone/>
              <a:defRPr sz="2800">
                <a:solidFill>
                  <a:schemeClr val="tx1"/>
                </a:solidFill>
                <a:latin typeface="Museo Sans 700" panose="02000000000000000000" pitchFamily="50" charset="0"/>
              </a:defRPr>
            </a:lvl6pPr>
            <a:lvl7pPr marL="0" indent="0" algn="ctr">
              <a:buNone/>
              <a:defRPr sz="2800">
                <a:solidFill>
                  <a:schemeClr val="tx1"/>
                </a:solidFill>
                <a:latin typeface="Museo Sans 700" panose="02000000000000000000" pitchFamily="50" charset="0"/>
              </a:defRPr>
            </a:lvl7pPr>
            <a:lvl8pPr marL="0" indent="0" algn="ctr">
              <a:lnSpc>
                <a:spcPct val="100000"/>
              </a:lnSpc>
              <a:buNone/>
              <a:defRPr sz="2800">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a:extLst>
              <a:ext uri="{FF2B5EF4-FFF2-40B4-BE49-F238E27FC236}">
                <a16:creationId xmlns:a16="http://schemas.microsoft.com/office/drawing/2014/main" id="{1564C147-8A6F-4663-A512-194BB50523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74118095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emo2">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C3D300F-146C-475C-8A13-41160D46439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9493"/>
            <a:ext cx="12192000" cy="6867493"/>
          </a:xfrm>
          <a:prstGeom prst="rect">
            <a:avLst/>
          </a:prstGeom>
        </p:spPr>
      </p:pic>
    </p:spTree>
    <p:extLst>
      <p:ext uri="{BB962C8B-B14F-4D97-AF65-F5344CB8AC3E}">
        <p14:creationId xmlns:p14="http://schemas.microsoft.com/office/powerpoint/2010/main" val="308572292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o be grea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A105FF-46B8-1749-8D83-0568B457794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70138" y="2712243"/>
            <a:ext cx="7451725" cy="1433521"/>
          </a:xfrm>
          <a:prstGeom prst="rect">
            <a:avLst/>
          </a:prstGeom>
        </p:spPr>
      </p:pic>
      <p:sp>
        <p:nvSpPr>
          <p:cNvPr id="2" name="Footer Placeholder 1">
            <a:extLst>
              <a:ext uri="{FF2B5EF4-FFF2-40B4-BE49-F238E27FC236}">
                <a16:creationId xmlns:a16="http://schemas.microsoft.com/office/drawing/2014/main" id="{00D05060-20D8-4CBD-9DDB-5BD05A49DF8E}"/>
              </a:ext>
            </a:extLst>
          </p:cNvPr>
          <p:cNvSpPr>
            <a:spLocks noGrp="1"/>
          </p:cNvSpPr>
          <p:nvPr>
            <p:ph type="ftr" sz="quarter" idx="10"/>
          </p:nvPr>
        </p:nvSpPr>
        <p:spPr>
          <a:xfrm>
            <a:off x="403323" y="6409807"/>
            <a:ext cx="9264000" cy="240000"/>
          </a:xfrm>
          <a:prstGeom prst="rect">
            <a:avLst/>
          </a:prstGeom>
        </p:spPr>
        <p:txBody>
          <a:bodyPr/>
          <a:lstStyle/>
          <a:p>
            <a:r>
              <a:rPr lang="en-GB"/>
              <a:t>Confidential – do not distribute</a:t>
            </a:r>
          </a:p>
        </p:txBody>
      </p:sp>
      <p:pic>
        <p:nvPicPr>
          <p:cNvPr id="6" name="Picture 5">
            <a:extLst>
              <a:ext uri="{FF2B5EF4-FFF2-40B4-BE49-F238E27FC236}">
                <a16:creationId xmlns:a16="http://schemas.microsoft.com/office/drawing/2014/main" id="{3D574208-4516-4E83-A5E0-1E5E92D85A0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30750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lack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A04B7A-0380-4451-9911-BD5D2FB09BFA}"/>
              </a:ext>
            </a:extLst>
          </p:cNvPr>
          <p:cNvSpPr>
            <a:spLocks noGrp="1"/>
          </p:cNvSpPr>
          <p:nvPr>
            <p:ph type="ftr" sz="quarter" idx="10"/>
          </p:nvPr>
        </p:nvSpPr>
        <p:spPr>
          <a:xfrm>
            <a:off x="406452" y="6330000"/>
            <a:ext cx="9264000" cy="240000"/>
          </a:xfrm>
          <a:prstGeom prst="rect">
            <a:avLst/>
          </a:prstGeom>
        </p:spPr>
        <p:txBody>
          <a:bodyPr/>
          <a:lstStyle/>
          <a:p>
            <a:r>
              <a:rPr lang="en-GB"/>
              <a:t>Confidential – do not distribute</a:t>
            </a:r>
          </a:p>
        </p:txBody>
      </p:sp>
      <p:sp>
        <p:nvSpPr>
          <p:cNvPr id="4" name="Title 3">
            <a:extLst>
              <a:ext uri="{FF2B5EF4-FFF2-40B4-BE49-F238E27FC236}">
                <a16:creationId xmlns:a16="http://schemas.microsoft.com/office/drawing/2014/main" id="{62A9033C-F8DC-4243-9694-3897CF69F5BB}"/>
              </a:ext>
            </a:extLst>
          </p:cNvPr>
          <p:cNvSpPr>
            <a:spLocks noGrp="1"/>
          </p:cNvSpPr>
          <p:nvPr>
            <p:ph type="title"/>
          </p:nvPr>
        </p:nvSpPr>
        <p:spPr/>
        <p:txBody>
          <a:bodyPr/>
          <a:lstStyle/>
          <a:p>
            <a:r>
              <a:rPr lang="en-US"/>
              <a:t>Click to edit Master title style</a:t>
            </a:r>
            <a:endParaRPr lang="en-GB"/>
          </a:p>
        </p:txBody>
      </p:sp>
      <p:sp>
        <p:nvSpPr>
          <p:cNvPr id="5" name="Content Placeholder 8">
            <a:extLst>
              <a:ext uri="{FF2B5EF4-FFF2-40B4-BE49-F238E27FC236}">
                <a16:creationId xmlns:a16="http://schemas.microsoft.com/office/drawing/2014/main" id="{6F8853DC-DE9E-4EE7-B42B-94AC685D66E9}"/>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302370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Rectangle 2"/>
          <p:cNvSpPr/>
          <p:nvPr userDrawn="1"/>
        </p:nvSpPr>
        <p:spPr>
          <a:xfrm>
            <a:off x="1720383" y="3069000"/>
            <a:ext cx="72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4" name="Rectangle 3"/>
          <p:cNvSpPr/>
          <p:nvPr userDrawn="1"/>
        </p:nvSpPr>
        <p:spPr>
          <a:xfrm>
            <a:off x="2704527" y="3069000"/>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5" name="Rectangle 4"/>
          <p:cNvSpPr/>
          <p:nvPr userDrawn="1"/>
        </p:nvSpPr>
        <p:spPr>
          <a:xfrm>
            <a:off x="3688671" y="3069000"/>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6" name="Rectangle 5"/>
          <p:cNvSpPr/>
          <p:nvPr userDrawn="1"/>
        </p:nvSpPr>
        <p:spPr>
          <a:xfrm>
            <a:off x="4672815" y="3069000"/>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Rectangle 6"/>
          <p:cNvSpPr/>
          <p:nvPr userDrawn="1"/>
        </p:nvSpPr>
        <p:spPr>
          <a:xfrm>
            <a:off x="5656959" y="3069000"/>
            <a:ext cx="720000" cy="72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8" name="Rectangle 7"/>
          <p:cNvSpPr/>
          <p:nvPr userDrawn="1"/>
        </p:nvSpPr>
        <p:spPr>
          <a:xfrm>
            <a:off x="6641103" y="3069000"/>
            <a:ext cx="720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9" name="Rectangle 8"/>
          <p:cNvSpPr/>
          <p:nvPr userDrawn="1"/>
        </p:nvSpPr>
        <p:spPr>
          <a:xfrm>
            <a:off x="7625247" y="3069000"/>
            <a:ext cx="720000" cy="7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0" name="Rectangle 9"/>
          <p:cNvSpPr/>
          <p:nvPr userDrawn="1"/>
        </p:nvSpPr>
        <p:spPr>
          <a:xfrm>
            <a:off x="8609391" y="3069000"/>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1" name="Rectangle 10"/>
          <p:cNvSpPr/>
          <p:nvPr userDrawn="1"/>
        </p:nvSpPr>
        <p:spPr>
          <a:xfrm>
            <a:off x="9593531" y="3069000"/>
            <a:ext cx="720000" cy="720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2" name="Title 11">
            <a:extLst>
              <a:ext uri="{FF2B5EF4-FFF2-40B4-BE49-F238E27FC236}">
                <a16:creationId xmlns:a16="http://schemas.microsoft.com/office/drawing/2014/main" id="{CF95193F-5A0D-4286-8685-0CA059AC90F0}"/>
              </a:ext>
            </a:extLst>
          </p:cNvPr>
          <p:cNvSpPr>
            <a:spLocks noGrp="1"/>
          </p:cNvSpPr>
          <p:nvPr>
            <p:ph type="title"/>
          </p:nvPr>
        </p:nvSpPr>
        <p:spPr/>
        <p:txBody>
          <a:bodyPr/>
          <a:lstStyle/>
          <a:p>
            <a:r>
              <a:rPr lang="en-US"/>
              <a:t>Click to edit Master title style</a:t>
            </a:r>
            <a:endParaRPr lang="en-GB"/>
          </a:p>
        </p:txBody>
      </p:sp>
      <p:sp>
        <p:nvSpPr>
          <p:cNvPr id="16" name="Footer Placeholder 15">
            <a:extLst>
              <a:ext uri="{FF2B5EF4-FFF2-40B4-BE49-F238E27FC236}">
                <a16:creationId xmlns:a16="http://schemas.microsoft.com/office/drawing/2014/main" id="{93399B28-ECBF-46DA-8538-D1EBB20588FE}"/>
              </a:ext>
            </a:extLst>
          </p:cNvPr>
          <p:cNvSpPr>
            <a:spLocks noGrp="1"/>
          </p:cNvSpPr>
          <p:nvPr>
            <p:ph type="ftr" sz="quarter" idx="10"/>
          </p:nvPr>
        </p:nvSpPr>
        <p:spPr>
          <a:xfrm>
            <a:off x="1824000" y="6384000"/>
            <a:ext cx="9264000" cy="240000"/>
          </a:xfrm>
          <a:prstGeom prst="rect">
            <a:avLst/>
          </a:prstGeom>
        </p:spPr>
        <p:txBody>
          <a:bodyPr/>
          <a:lstStyle/>
          <a:p>
            <a:r>
              <a:rPr lang="en-GB"/>
              <a:t>Confidential – do not distribute</a:t>
            </a:r>
          </a:p>
        </p:txBody>
      </p:sp>
      <p:sp>
        <p:nvSpPr>
          <p:cNvPr id="17" name="Slide Number Placeholder 16">
            <a:extLst>
              <a:ext uri="{FF2B5EF4-FFF2-40B4-BE49-F238E27FC236}">
                <a16:creationId xmlns:a16="http://schemas.microsoft.com/office/drawing/2014/main" id="{BB2430A0-49E2-4429-BDA6-A09B995FC227}"/>
              </a:ext>
            </a:extLst>
          </p:cNvPr>
          <p:cNvSpPr>
            <a:spLocks noGrp="1"/>
          </p:cNvSpPr>
          <p:nvPr>
            <p:ph type="sldNum" sz="quarter" idx="11"/>
          </p:nvPr>
        </p:nvSpPr>
        <p:spPr>
          <a:xfrm>
            <a:off x="11448000" y="6384000"/>
            <a:ext cx="336000" cy="240000"/>
          </a:xfrm>
          <a:prstGeom prst="rect">
            <a:avLst/>
          </a:prstGeom>
        </p:spPr>
        <p:txBody>
          <a:bodyPr/>
          <a:lstStyle/>
          <a:p>
            <a:fld id="{2122FD65-2F4C-4CEB-9281-B3C7D2CCE5C6}" type="slidenum">
              <a:rPr lang="en-GB" smtClean="0"/>
              <a:pPr/>
              <a:t>‹#›</a:t>
            </a:fld>
            <a:endParaRPr lang="en-GB"/>
          </a:p>
        </p:txBody>
      </p:sp>
    </p:spTree>
    <p:extLst>
      <p:ext uri="{BB962C8B-B14F-4D97-AF65-F5344CB8AC3E}">
        <p14:creationId xmlns:p14="http://schemas.microsoft.com/office/powerpoint/2010/main" val="4473070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0D744F-C38A-43DC-BAF1-C670FA0EB6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7248128" cy="6869197"/>
          </a:xfrm>
          <a:prstGeom prst="rect">
            <a:avLst/>
          </a:prstGeom>
        </p:spPr>
      </p:pic>
      <p:pic>
        <p:nvPicPr>
          <p:cNvPr id="8" name="Picture 7">
            <a:extLst>
              <a:ext uri="{FF2B5EF4-FFF2-40B4-BE49-F238E27FC236}">
                <a16:creationId xmlns:a16="http://schemas.microsoft.com/office/drawing/2014/main" id="{222D11C2-CA22-44E4-AF2A-F9F47A462D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32675" y="1987829"/>
            <a:ext cx="6082743" cy="2604049"/>
          </a:xfrm>
          <a:prstGeom prst="rect">
            <a:avLst/>
          </a:prstGeom>
        </p:spPr>
      </p:pic>
      <p:sp>
        <p:nvSpPr>
          <p:cNvPr id="9" name="Title 1">
            <a:extLst>
              <a:ext uri="{FF2B5EF4-FFF2-40B4-BE49-F238E27FC236}">
                <a16:creationId xmlns:a16="http://schemas.microsoft.com/office/drawing/2014/main" id="{37791C64-33CA-41DF-B3F3-D2BAE5CF23A4}"/>
              </a:ext>
            </a:extLst>
          </p:cNvPr>
          <p:cNvSpPr>
            <a:spLocks noGrp="1"/>
          </p:cNvSpPr>
          <p:nvPr>
            <p:ph type="title"/>
          </p:nvPr>
        </p:nvSpPr>
        <p:spPr>
          <a:xfrm>
            <a:off x="6236082" y="4266803"/>
            <a:ext cx="5332529" cy="890391"/>
          </a:xfrm>
          <a:prstGeom prst="rect">
            <a:avLst/>
          </a:prstGeom>
        </p:spPr>
        <p:txBody>
          <a:bodyPr/>
          <a:lstStyle>
            <a:lvl1pPr>
              <a:defRPr sz="4800" b="0" i="0">
                <a:solidFill>
                  <a:schemeClr val="accent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4063819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No Title and Content (no log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55743C-63EF-7141-BEFF-85A61AD462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19" y="6051486"/>
            <a:ext cx="1938685" cy="829959"/>
          </a:xfrm>
          <a:prstGeom prst="rect">
            <a:avLst/>
          </a:prstGeom>
        </p:spPr>
      </p:pic>
      <p:sp>
        <p:nvSpPr>
          <p:cNvPr id="8" name="Title 3">
            <a:extLst>
              <a:ext uri="{FF2B5EF4-FFF2-40B4-BE49-F238E27FC236}">
                <a16:creationId xmlns:a16="http://schemas.microsoft.com/office/drawing/2014/main" id="{0322E725-C39A-384E-9344-4F0AC3E26A6D}"/>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9" name="Rectangle 8">
            <a:extLst>
              <a:ext uri="{FF2B5EF4-FFF2-40B4-BE49-F238E27FC236}">
                <a16:creationId xmlns:a16="http://schemas.microsoft.com/office/drawing/2014/main" id="{2B7288C0-1DE2-5647-BC86-5713527504D8}"/>
              </a:ext>
            </a:extLst>
          </p:cNvPr>
          <p:cNvSpPr/>
          <p:nvPr userDrawn="1"/>
        </p:nvSpPr>
        <p:spPr>
          <a:xfrm rot="10800000">
            <a:off x="-1548" y="981525"/>
            <a:ext cx="12192000" cy="28800"/>
          </a:xfrm>
          <a:prstGeom prst="rect">
            <a:avLst/>
          </a:prstGeom>
          <a:gradFill flip="none" rotWithShape="1">
            <a:gsLst>
              <a:gs pos="0">
                <a:srgbClr val="F8BC32"/>
              </a:gs>
              <a:gs pos="100000">
                <a:srgbClr val="F8BC32">
                  <a:alpha val="49804"/>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dirty="0">
              <a:solidFill>
                <a:sysClr val="window" lastClr="FFFFFF"/>
              </a:solidFill>
              <a:latin typeface="Museo Sans 500"/>
            </a:endParaRPr>
          </a:p>
        </p:txBody>
      </p:sp>
      <p:sp>
        <p:nvSpPr>
          <p:cNvPr id="5" name="Footer Placeholder 1">
            <a:extLst>
              <a:ext uri="{FF2B5EF4-FFF2-40B4-BE49-F238E27FC236}">
                <a16:creationId xmlns:a16="http://schemas.microsoft.com/office/drawing/2014/main" id="{1529AFE5-E58A-4939-940D-607F134D5453}"/>
              </a:ext>
            </a:extLst>
          </p:cNvPr>
          <p:cNvSpPr>
            <a:spLocks noGrp="1"/>
          </p:cNvSpPr>
          <p:nvPr>
            <p:ph type="ftr" sz="quarter" idx="14"/>
          </p:nvPr>
        </p:nvSpPr>
        <p:spPr>
          <a:xfrm>
            <a:off x="408000" y="6356351"/>
            <a:ext cx="9144000" cy="366183"/>
          </a:xfrm>
        </p:spPr>
        <p:txBody>
          <a:bodyPr/>
          <a:lstStyle/>
          <a:p>
            <a:r>
              <a:rPr lang="en-US" dirty="0"/>
              <a:t>Confidential – Do Not Distribute</a:t>
            </a:r>
          </a:p>
        </p:txBody>
      </p:sp>
    </p:spTree>
    <p:extLst>
      <p:ext uri="{BB962C8B-B14F-4D97-AF65-F5344CB8AC3E}">
        <p14:creationId xmlns:p14="http://schemas.microsoft.com/office/powerpoint/2010/main" val="4804301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40D744F-C38A-43DC-BAF1-C670FA0EB6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7248128" cy="6869197"/>
          </a:xfrm>
          <a:prstGeom prst="rect">
            <a:avLst/>
          </a:prstGeom>
        </p:spPr>
      </p:pic>
      <p:pic>
        <p:nvPicPr>
          <p:cNvPr id="8" name="Picture 7">
            <a:extLst>
              <a:ext uri="{FF2B5EF4-FFF2-40B4-BE49-F238E27FC236}">
                <a16:creationId xmlns:a16="http://schemas.microsoft.com/office/drawing/2014/main" id="{222D11C2-CA22-44E4-AF2A-F9F47A462DA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32675" y="1987829"/>
            <a:ext cx="6082743" cy="2604049"/>
          </a:xfrm>
          <a:prstGeom prst="rect">
            <a:avLst/>
          </a:prstGeom>
        </p:spPr>
      </p:pic>
      <p:sp>
        <p:nvSpPr>
          <p:cNvPr id="9" name="Title 1">
            <a:extLst>
              <a:ext uri="{FF2B5EF4-FFF2-40B4-BE49-F238E27FC236}">
                <a16:creationId xmlns:a16="http://schemas.microsoft.com/office/drawing/2014/main" id="{37791C64-33CA-41DF-B3F3-D2BAE5CF23A4}"/>
              </a:ext>
            </a:extLst>
          </p:cNvPr>
          <p:cNvSpPr>
            <a:spLocks noGrp="1"/>
          </p:cNvSpPr>
          <p:nvPr>
            <p:ph type="title"/>
          </p:nvPr>
        </p:nvSpPr>
        <p:spPr>
          <a:xfrm>
            <a:off x="6236082" y="4266803"/>
            <a:ext cx="5332529" cy="890391"/>
          </a:xfrm>
          <a:prstGeom prst="rect">
            <a:avLst/>
          </a:prstGeom>
        </p:spPr>
        <p:txBody>
          <a:bodyPr/>
          <a:lstStyle>
            <a:lvl1pPr>
              <a:defRPr sz="4800" b="0" i="0">
                <a:solidFill>
                  <a:schemeClr val="accent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37551620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544D00-F7FB-411C-BCB0-82343F5F2856}"/>
              </a:ext>
            </a:extLst>
          </p:cNvPr>
          <p:cNvSpPr>
            <a:spLocks noGrp="1"/>
          </p:cNvSpPr>
          <p:nvPr>
            <p:ph type="title"/>
          </p:nvPr>
        </p:nvSpPr>
        <p:spPr/>
        <p:txBody>
          <a:bodyPr/>
          <a:lstStyle/>
          <a:p>
            <a:r>
              <a:rPr lang="en-US"/>
              <a:t>Click to edit Master title style</a:t>
            </a:r>
            <a:endParaRPr lang="en-GB"/>
          </a:p>
        </p:txBody>
      </p:sp>
      <p:sp>
        <p:nvSpPr>
          <p:cNvPr id="9" name="Content Placeholder 8">
            <a:extLst>
              <a:ext uri="{FF2B5EF4-FFF2-40B4-BE49-F238E27FC236}">
                <a16:creationId xmlns:a16="http://schemas.microsoft.com/office/drawing/2014/main" id="{1762365B-EBFA-45AC-BFEB-1B5F3FA7E228}"/>
              </a:ext>
            </a:extLst>
          </p:cNvPr>
          <p:cNvSpPr>
            <a:spLocks noGrp="1"/>
          </p:cNvSpPr>
          <p:nvPr>
            <p:ph sz="quarter" idx="14"/>
          </p:nvPr>
        </p:nvSpPr>
        <p:spPr>
          <a:xfrm>
            <a:off x="408001" y="1320000"/>
            <a:ext cx="11377084" cy="441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8A7A4754-9862-4092-9B88-608DBD1C7BE3}"/>
              </a:ext>
            </a:extLst>
          </p:cNvPr>
          <p:cNvSpPr>
            <a:spLocks noGrp="1"/>
          </p:cNvSpPr>
          <p:nvPr>
            <p:ph type="ftr" sz="quarter" idx="21"/>
          </p:nvPr>
        </p:nvSpPr>
        <p:spPr>
          <a:xfrm>
            <a:off x="406452" y="6330000"/>
            <a:ext cx="9264000" cy="240000"/>
          </a:xfrm>
          <a:prstGeom prst="rect">
            <a:avLst/>
          </a:prstGeom>
        </p:spPr>
        <p:txBody>
          <a:bodyPr/>
          <a:lstStyle>
            <a:lvl1pPr algn="l">
              <a:defRPr/>
            </a:lvl1pPr>
          </a:lstStyle>
          <a:p>
            <a:r>
              <a:rPr lang="en-GB"/>
              <a:t>Confidential - Do Not Distribute</a:t>
            </a:r>
          </a:p>
        </p:txBody>
      </p:sp>
    </p:spTree>
    <p:extLst>
      <p:ext uri="{BB962C8B-B14F-4D97-AF65-F5344CB8AC3E}">
        <p14:creationId xmlns:p14="http://schemas.microsoft.com/office/powerpoint/2010/main" val="35099655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4DA29D-5429-490E-A10A-A3739D32E73B}"/>
              </a:ext>
            </a:extLst>
          </p:cNvPr>
          <p:cNvSpPr>
            <a:spLocks noGrp="1"/>
          </p:cNvSpPr>
          <p:nvPr>
            <p:ph type="title"/>
          </p:nvPr>
        </p:nvSpPr>
        <p:spPr/>
        <p:txBody>
          <a:bodyPr/>
          <a:lstStyle/>
          <a:p>
            <a:r>
              <a:rPr lang="en-US"/>
              <a:t>Click to edit Master title style</a:t>
            </a:r>
            <a:endParaRPr lang="en-GB"/>
          </a:p>
        </p:txBody>
      </p:sp>
      <p:sp>
        <p:nvSpPr>
          <p:cNvPr id="7" name="Content Placeholder 5">
            <a:extLst>
              <a:ext uri="{FF2B5EF4-FFF2-40B4-BE49-F238E27FC236}">
                <a16:creationId xmlns:a16="http://schemas.microsoft.com/office/drawing/2014/main" id="{5270C3A8-DB33-48BD-AD12-2EB2722129F1}"/>
              </a:ext>
            </a:extLst>
          </p:cNvPr>
          <p:cNvSpPr>
            <a:spLocks noGrp="1"/>
          </p:cNvSpPr>
          <p:nvPr>
            <p:ph sz="quarter" idx="16"/>
          </p:nvPr>
        </p:nvSpPr>
        <p:spPr>
          <a:xfrm>
            <a:off x="408000" y="1800000"/>
            <a:ext cx="11376000" cy="3937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5CE8C33E-1D1F-4CD9-8865-B79EDCACE11A}"/>
              </a:ext>
            </a:extLst>
          </p:cNvPr>
          <p:cNvSpPr>
            <a:spLocks noGrp="1"/>
          </p:cNvSpPr>
          <p:nvPr>
            <p:ph type="body" sz="quarter" idx="18"/>
          </p:nvPr>
        </p:nvSpPr>
        <p:spPr>
          <a:xfrm>
            <a:off x="408000" y="1320000"/>
            <a:ext cx="11376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6" name="Footer Placeholder 4">
            <a:extLst>
              <a:ext uri="{FF2B5EF4-FFF2-40B4-BE49-F238E27FC236}">
                <a16:creationId xmlns:a16="http://schemas.microsoft.com/office/drawing/2014/main" id="{B0C2413D-FFC0-4736-B670-292EDADD0212}"/>
              </a:ext>
            </a:extLst>
          </p:cNvPr>
          <p:cNvSpPr>
            <a:spLocks noGrp="1"/>
          </p:cNvSpPr>
          <p:nvPr>
            <p:ph type="ftr" sz="quarter" idx="21"/>
          </p:nvPr>
        </p:nvSpPr>
        <p:spPr>
          <a:xfrm>
            <a:off x="406452" y="6330000"/>
            <a:ext cx="9264000" cy="240000"/>
          </a:xfrm>
          <a:prstGeom prst="rect">
            <a:avLst/>
          </a:prstGeom>
        </p:spPr>
        <p:txBody>
          <a:bodyPr/>
          <a:lstStyle>
            <a:lvl1pPr algn="l">
              <a:defRPr/>
            </a:lvl1pPr>
          </a:lstStyle>
          <a:p>
            <a:r>
              <a:rPr lang="en-GB"/>
              <a:t>Confidential - Do Not Distribute</a:t>
            </a:r>
          </a:p>
        </p:txBody>
      </p:sp>
    </p:spTree>
    <p:extLst>
      <p:ext uri="{BB962C8B-B14F-4D97-AF65-F5344CB8AC3E}">
        <p14:creationId xmlns:p14="http://schemas.microsoft.com/office/powerpoint/2010/main" val="3393489268"/>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4F3F10-18A4-4713-85FF-39243B4A64F9}"/>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6" name="Content Placeholder 5">
            <a:extLst>
              <a:ext uri="{FF2B5EF4-FFF2-40B4-BE49-F238E27FC236}">
                <a16:creationId xmlns:a16="http://schemas.microsoft.com/office/drawing/2014/main" id="{6B7024F9-F929-4850-B8F4-384D9DAEB3A3}"/>
              </a:ext>
            </a:extLst>
          </p:cNvPr>
          <p:cNvSpPr>
            <a:spLocks noGrp="1"/>
          </p:cNvSpPr>
          <p:nvPr>
            <p:ph sz="quarter" idx="16"/>
          </p:nvPr>
        </p:nvSpPr>
        <p:spPr>
          <a:xfrm>
            <a:off x="408000" y="1800000"/>
            <a:ext cx="5520000" cy="3937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7F224D24-BFD4-4A97-B597-D19E0B175CC1}"/>
              </a:ext>
            </a:extLst>
          </p:cNvPr>
          <p:cNvSpPr>
            <a:spLocks noGrp="1"/>
          </p:cNvSpPr>
          <p:nvPr>
            <p:ph type="body" sz="quarter" idx="18"/>
          </p:nvPr>
        </p:nvSpPr>
        <p:spPr>
          <a:xfrm>
            <a:off x="408000" y="1320000"/>
            <a:ext cx="5520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3" name="Content Placeholder 5">
            <a:extLst>
              <a:ext uri="{FF2B5EF4-FFF2-40B4-BE49-F238E27FC236}">
                <a16:creationId xmlns:a16="http://schemas.microsoft.com/office/drawing/2014/main" id="{BE373216-162C-421C-B668-582E7AA643F4}"/>
              </a:ext>
            </a:extLst>
          </p:cNvPr>
          <p:cNvSpPr>
            <a:spLocks noGrp="1"/>
          </p:cNvSpPr>
          <p:nvPr>
            <p:ph sz="quarter" idx="19"/>
          </p:nvPr>
        </p:nvSpPr>
        <p:spPr>
          <a:xfrm>
            <a:off x="6262452" y="1800000"/>
            <a:ext cx="5520000" cy="3937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98F8F875-6BDD-4E35-9FB9-7637B1BAD299}"/>
              </a:ext>
            </a:extLst>
          </p:cNvPr>
          <p:cNvSpPr>
            <a:spLocks noGrp="1"/>
          </p:cNvSpPr>
          <p:nvPr>
            <p:ph type="ftr" sz="quarter" idx="21"/>
          </p:nvPr>
        </p:nvSpPr>
        <p:spPr>
          <a:xfrm>
            <a:off x="406452" y="6330000"/>
            <a:ext cx="9264000" cy="240000"/>
          </a:xfrm>
          <a:prstGeom prst="rect">
            <a:avLst/>
          </a:prstGeom>
        </p:spPr>
        <p:txBody>
          <a:bodyPr/>
          <a:lstStyle>
            <a:lvl1pPr algn="l">
              <a:defRPr/>
            </a:lvl1pPr>
          </a:lstStyle>
          <a:p>
            <a:r>
              <a:rPr lang="en-GB"/>
              <a:t>Confidential - Do Not Distribute</a:t>
            </a:r>
          </a:p>
        </p:txBody>
      </p:sp>
      <p:sp>
        <p:nvSpPr>
          <p:cNvPr id="14" name="Text Placeholder 7">
            <a:extLst>
              <a:ext uri="{FF2B5EF4-FFF2-40B4-BE49-F238E27FC236}">
                <a16:creationId xmlns:a16="http://schemas.microsoft.com/office/drawing/2014/main" id="{CC116F8B-FEB1-4D1D-BD75-7BDD5684EF5E}"/>
              </a:ext>
            </a:extLst>
          </p:cNvPr>
          <p:cNvSpPr>
            <a:spLocks noGrp="1"/>
          </p:cNvSpPr>
          <p:nvPr>
            <p:ph type="body" sz="quarter" idx="23"/>
          </p:nvPr>
        </p:nvSpPr>
        <p:spPr>
          <a:xfrm>
            <a:off x="6262452" y="1320000"/>
            <a:ext cx="5520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6324083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black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A04B7A-0380-4451-9911-BD5D2FB09BFA}"/>
              </a:ext>
            </a:extLst>
          </p:cNvPr>
          <p:cNvSpPr>
            <a:spLocks noGrp="1"/>
          </p:cNvSpPr>
          <p:nvPr>
            <p:ph type="ftr" sz="quarter" idx="10"/>
          </p:nvPr>
        </p:nvSpPr>
        <p:spPr>
          <a:xfrm>
            <a:off x="406452" y="6330000"/>
            <a:ext cx="9264000" cy="240000"/>
          </a:xfrm>
          <a:prstGeom prst="rect">
            <a:avLst/>
          </a:prstGeom>
        </p:spPr>
        <p:txBody>
          <a:bodyPr/>
          <a:lstStyle>
            <a:lvl1pPr algn="l">
              <a:defRPr/>
            </a:lvl1pPr>
          </a:lstStyle>
          <a:p>
            <a:r>
              <a:rPr lang="en-GB"/>
              <a:t>Confidential - Do Not Distribute</a:t>
            </a:r>
          </a:p>
        </p:txBody>
      </p:sp>
      <p:sp>
        <p:nvSpPr>
          <p:cNvPr id="4" name="Title 3">
            <a:extLst>
              <a:ext uri="{FF2B5EF4-FFF2-40B4-BE49-F238E27FC236}">
                <a16:creationId xmlns:a16="http://schemas.microsoft.com/office/drawing/2014/main" id="{62A9033C-F8DC-4243-9694-3897CF69F5BB}"/>
              </a:ext>
            </a:extLst>
          </p:cNvPr>
          <p:cNvSpPr>
            <a:spLocks noGrp="1"/>
          </p:cNvSpPr>
          <p:nvPr>
            <p:ph type="title"/>
          </p:nvPr>
        </p:nvSpPr>
        <p:spPr/>
        <p:txBody>
          <a:bodyPr/>
          <a:lstStyle/>
          <a:p>
            <a:r>
              <a:rPr lang="en-US"/>
              <a:t>Click to edit Master title style</a:t>
            </a:r>
            <a:endParaRPr lang="en-GB"/>
          </a:p>
        </p:txBody>
      </p:sp>
      <p:sp>
        <p:nvSpPr>
          <p:cNvPr id="5" name="Content Placeholder 8">
            <a:extLst>
              <a:ext uri="{FF2B5EF4-FFF2-40B4-BE49-F238E27FC236}">
                <a16:creationId xmlns:a16="http://schemas.microsoft.com/office/drawing/2014/main" id="{6F8853DC-DE9E-4EE7-B42B-94AC685D66E9}"/>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157316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log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A6F09-2292-4F8C-88BA-A7388D7A17FA}"/>
              </a:ext>
            </a:extLst>
          </p:cNvPr>
          <p:cNvSpPr>
            <a:spLocks noGrp="1"/>
          </p:cNvSpPr>
          <p:nvPr>
            <p:ph type="title"/>
          </p:nvPr>
        </p:nvSpPr>
        <p:spPr/>
        <p:txBody>
          <a:bodyPr/>
          <a:lstStyle/>
          <a:p>
            <a:r>
              <a:rPr lang="en-US"/>
              <a:t>Click to edit Master title style</a:t>
            </a:r>
            <a:endParaRPr lang="en-GB"/>
          </a:p>
        </p:txBody>
      </p:sp>
      <p:sp>
        <p:nvSpPr>
          <p:cNvPr id="8" name="Rectangle 7">
            <a:extLst>
              <a:ext uri="{FF2B5EF4-FFF2-40B4-BE49-F238E27FC236}">
                <a16:creationId xmlns:a16="http://schemas.microsoft.com/office/drawing/2014/main" id="{64E02982-4C22-4633-A835-0A5BB9039298}"/>
              </a:ext>
            </a:extLst>
          </p:cNvPr>
          <p:cNvSpPr/>
          <p:nvPr userDrawn="1"/>
        </p:nvSpPr>
        <p:spPr>
          <a:xfrm>
            <a:off x="0" y="980729"/>
            <a:ext cx="12192000" cy="28800"/>
          </a:xfrm>
          <a:prstGeom prst="rect">
            <a:avLst/>
          </a:prstGeom>
          <a:gradFill flip="none" rotWithShape="1">
            <a:gsLst>
              <a:gs pos="100000">
                <a:schemeClr val="accent2">
                  <a:alpha val="63000"/>
                </a:schemeClr>
              </a:gs>
              <a:gs pos="0">
                <a:schemeClr val="accent2">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9" name="Content Placeholder 8">
            <a:extLst>
              <a:ext uri="{FF2B5EF4-FFF2-40B4-BE49-F238E27FC236}">
                <a16:creationId xmlns:a16="http://schemas.microsoft.com/office/drawing/2014/main" id="{0E36AC97-4A7D-4F80-B6D5-56188B810E10}"/>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a:extLst>
              <a:ext uri="{FF2B5EF4-FFF2-40B4-BE49-F238E27FC236}">
                <a16:creationId xmlns:a16="http://schemas.microsoft.com/office/drawing/2014/main" id="{19A4FE94-99C0-473D-AFB0-0F128D9A04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7" name="Footer Placeholder 4">
            <a:extLst>
              <a:ext uri="{FF2B5EF4-FFF2-40B4-BE49-F238E27FC236}">
                <a16:creationId xmlns:a16="http://schemas.microsoft.com/office/drawing/2014/main" id="{0C0E919E-152F-40ED-AF54-339F9C5B461A}"/>
              </a:ext>
            </a:extLst>
          </p:cNvPr>
          <p:cNvSpPr>
            <a:spLocks noGrp="1"/>
          </p:cNvSpPr>
          <p:nvPr>
            <p:ph type="ftr" sz="quarter" idx="21"/>
          </p:nvPr>
        </p:nvSpPr>
        <p:spPr>
          <a:xfrm>
            <a:off x="406452" y="6330000"/>
            <a:ext cx="9264000" cy="240000"/>
          </a:xfrm>
          <a:prstGeom prst="rect">
            <a:avLst/>
          </a:prstGeom>
        </p:spPr>
        <p:txBody>
          <a:bodyPr/>
          <a:lstStyle>
            <a:lvl1pPr algn="l">
              <a:defRPr/>
            </a:lvl1pPr>
          </a:lstStyle>
          <a:p>
            <a:r>
              <a:rPr lang="en-GB"/>
              <a:t>Confidential - Do Not Distribute</a:t>
            </a:r>
          </a:p>
        </p:txBody>
      </p:sp>
    </p:spTree>
    <p:extLst>
      <p:ext uri="{BB962C8B-B14F-4D97-AF65-F5344CB8AC3E}">
        <p14:creationId xmlns:p14="http://schemas.microsoft.com/office/powerpoint/2010/main" val="3181655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no log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D37AD-FD45-4245-B47E-F98815B4DA62}"/>
              </a:ext>
            </a:extLst>
          </p:cNvPr>
          <p:cNvSpPr>
            <a:spLocks noGrp="1"/>
          </p:cNvSpPr>
          <p:nvPr>
            <p:ph type="title"/>
          </p:nvPr>
        </p:nvSpPr>
        <p:spPr/>
        <p:txBody>
          <a:bodyPr/>
          <a:lstStyle/>
          <a:p>
            <a:r>
              <a:rPr lang="en-US"/>
              <a:t>Click to edit Master title style</a:t>
            </a:r>
            <a:endParaRPr lang="en-GB"/>
          </a:p>
        </p:txBody>
      </p:sp>
      <p:sp>
        <p:nvSpPr>
          <p:cNvPr id="5" name="Rectangle 4">
            <a:extLst>
              <a:ext uri="{FF2B5EF4-FFF2-40B4-BE49-F238E27FC236}">
                <a16:creationId xmlns:a16="http://schemas.microsoft.com/office/drawing/2014/main" id="{7AE04244-B710-458F-894E-0592E1452C46}"/>
              </a:ext>
            </a:extLst>
          </p:cNvPr>
          <p:cNvSpPr/>
          <p:nvPr userDrawn="1"/>
        </p:nvSpPr>
        <p:spPr>
          <a:xfrm>
            <a:off x="0" y="980729"/>
            <a:ext cx="12192000" cy="28800"/>
          </a:xfrm>
          <a:prstGeom prst="rect">
            <a:avLst/>
          </a:prstGeom>
          <a:gradFill flip="none" rotWithShape="1">
            <a:gsLst>
              <a:gs pos="100000">
                <a:schemeClr val="accent2">
                  <a:alpha val="63000"/>
                </a:schemeClr>
              </a:gs>
              <a:gs pos="0">
                <a:schemeClr val="accent2">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7" name="Content Placeholder 8">
            <a:extLst>
              <a:ext uri="{FF2B5EF4-FFF2-40B4-BE49-F238E27FC236}">
                <a16:creationId xmlns:a16="http://schemas.microsoft.com/office/drawing/2014/main" id="{E66A6DE4-5CE8-4AE9-A4BA-E2F62AA95873}"/>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42B73CCC-38BA-4B79-81A7-F021515D7E64}"/>
              </a:ext>
            </a:extLst>
          </p:cNvPr>
          <p:cNvSpPr>
            <a:spLocks noGrp="1"/>
          </p:cNvSpPr>
          <p:nvPr>
            <p:ph type="ftr" sz="quarter" idx="21"/>
          </p:nvPr>
        </p:nvSpPr>
        <p:spPr>
          <a:xfrm>
            <a:off x="406452" y="6330000"/>
            <a:ext cx="9264000" cy="240000"/>
          </a:xfrm>
          <a:prstGeom prst="rect">
            <a:avLst/>
          </a:prstGeom>
        </p:spPr>
        <p:txBody>
          <a:bodyPr/>
          <a:lstStyle>
            <a:lvl1pPr algn="l">
              <a:defRPr/>
            </a:lvl1pPr>
          </a:lstStyle>
          <a:p>
            <a:r>
              <a:rPr lang="en-GB"/>
              <a:t>Confidential - Do Not Distribute</a:t>
            </a:r>
          </a:p>
        </p:txBody>
      </p:sp>
    </p:spTree>
    <p:extLst>
      <p:ext uri="{BB962C8B-B14F-4D97-AF65-F5344CB8AC3E}">
        <p14:creationId xmlns:p14="http://schemas.microsoft.com/office/powerpoint/2010/main" val="958757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hite log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7A6F09-2292-4F8C-88BA-A7388D7A17FA}"/>
              </a:ext>
            </a:extLst>
          </p:cNvPr>
          <p:cNvSpPr>
            <a:spLocks noGrp="1"/>
          </p:cNvSpPr>
          <p:nvPr>
            <p:ph type="title"/>
          </p:nvPr>
        </p:nvSpPr>
        <p:spPr/>
        <p:txBody>
          <a:bodyPr/>
          <a:lstStyle/>
          <a:p>
            <a:r>
              <a:rPr lang="en-US"/>
              <a:t>Click to edit Master title style</a:t>
            </a:r>
            <a:endParaRPr lang="en-GB"/>
          </a:p>
        </p:txBody>
      </p:sp>
      <p:sp>
        <p:nvSpPr>
          <p:cNvPr id="4" name="Footer Placeholder 3">
            <a:extLst>
              <a:ext uri="{FF2B5EF4-FFF2-40B4-BE49-F238E27FC236}">
                <a16:creationId xmlns:a16="http://schemas.microsoft.com/office/drawing/2014/main" id="{53C82B26-A2B6-404D-883F-D72A4D685B10}"/>
              </a:ext>
            </a:extLst>
          </p:cNvPr>
          <p:cNvSpPr>
            <a:spLocks noGrp="1"/>
          </p:cNvSpPr>
          <p:nvPr>
            <p:ph type="ftr" sz="quarter" idx="10"/>
          </p:nvPr>
        </p:nvSpPr>
        <p:spPr>
          <a:xfrm>
            <a:off x="406452" y="6330000"/>
            <a:ext cx="9264000" cy="240000"/>
          </a:xfrm>
          <a:prstGeom prst="rect">
            <a:avLst/>
          </a:prstGeom>
        </p:spPr>
        <p:txBody>
          <a:bodyPr/>
          <a:lstStyle/>
          <a:p>
            <a:r>
              <a:rPr lang="en-GB"/>
              <a:t>Confidential – do not distribute</a:t>
            </a:r>
          </a:p>
        </p:txBody>
      </p:sp>
      <p:sp>
        <p:nvSpPr>
          <p:cNvPr id="9" name="Content Placeholder 8">
            <a:extLst>
              <a:ext uri="{FF2B5EF4-FFF2-40B4-BE49-F238E27FC236}">
                <a16:creationId xmlns:a16="http://schemas.microsoft.com/office/drawing/2014/main" id="{0E36AC97-4A7D-4F80-B6D5-56188B810E10}"/>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5">
            <a:extLst>
              <a:ext uri="{FF2B5EF4-FFF2-40B4-BE49-F238E27FC236}">
                <a16:creationId xmlns:a16="http://schemas.microsoft.com/office/drawing/2014/main" id="{F243A7C7-7AA5-4EE3-972B-9C3BF33180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7" name="Rectangle 6">
            <a:extLst>
              <a:ext uri="{FF2B5EF4-FFF2-40B4-BE49-F238E27FC236}">
                <a16:creationId xmlns:a16="http://schemas.microsoft.com/office/drawing/2014/main" id="{08E9D3E5-63AB-E244-B075-7916DB4A2F9D}"/>
              </a:ext>
            </a:extLst>
          </p:cNvPr>
          <p:cNvSpPr/>
          <p:nvPr userDrawn="1"/>
        </p:nvSpPr>
        <p:spPr>
          <a:xfrm rot="10800000">
            <a:off x="-1548" y="981525"/>
            <a:ext cx="12192000" cy="28800"/>
          </a:xfrm>
          <a:prstGeom prst="rect">
            <a:avLst/>
          </a:prstGeom>
          <a:gradFill flip="none" rotWithShape="1">
            <a:gsLst>
              <a:gs pos="0">
                <a:srgbClr val="F8BC32"/>
              </a:gs>
              <a:gs pos="100000">
                <a:srgbClr val="F8BC32">
                  <a:alpha val="49804"/>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Tree>
    <p:extLst>
      <p:ext uri="{BB962C8B-B14F-4D97-AF65-F5344CB8AC3E}">
        <p14:creationId xmlns:p14="http://schemas.microsoft.com/office/powerpoint/2010/main" val="23387313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No Title and Content (no log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FDAAEC-7B77-4C86-BFA3-00CC3A477ACC}"/>
              </a:ext>
            </a:extLst>
          </p:cNvPr>
          <p:cNvSpPr/>
          <p:nvPr userDrawn="1"/>
        </p:nvSpPr>
        <p:spPr>
          <a:xfrm>
            <a:off x="0" y="980729"/>
            <a:ext cx="12192000" cy="28800"/>
          </a:xfrm>
          <a:prstGeom prst="rect">
            <a:avLst/>
          </a:prstGeom>
          <a:gradFill flip="none" rotWithShape="1">
            <a:gsLst>
              <a:gs pos="100000">
                <a:schemeClr val="accent2">
                  <a:alpha val="63000"/>
                </a:schemeClr>
              </a:gs>
              <a:gs pos="0">
                <a:schemeClr val="accent2">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7" name="Footer Placeholder 4">
            <a:extLst>
              <a:ext uri="{FF2B5EF4-FFF2-40B4-BE49-F238E27FC236}">
                <a16:creationId xmlns:a16="http://schemas.microsoft.com/office/drawing/2014/main" id="{158867DF-DE42-4ACC-B734-F42EC5BE607E}"/>
              </a:ext>
            </a:extLst>
          </p:cNvPr>
          <p:cNvSpPr>
            <a:spLocks noGrp="1"/>
          </p:cNvSpPr>
          <p:nvPr>
            <p:ph type="ftr" sz="quarter" idx="21"/>
          </p:nvPr>
        </p:nvSpPr>
        <p:spPr>
          <a:xfrm>
            <a:off x="406452" y="6330000"/>
            <a:ext cx="9264000" cy="240000"/>
          </a:xfrm>
          <a:prstGeom prst="rect">
            <a:avLst/>
          </a:prstGeom>
        </p:spPr>
        <p:txBody>
          <a:bodyPr/>
          <a:lstStyle>
            <a:lvl1pPr algn="l">
              <a:defRPr/>
            </a:lvl1pPr>
          </a:lstStyle>
          <a:p>
            <a:r>
              <a:rPr lang="en-GB"/>
              <a:t>Confidential - Do Not Distribute</a:t>
            </a:r>
          </a:p>
        </p:txBody>
      </p:sp>
    </p:spTree>
    <p:extLst>
      <p:ext uri="{BB962C8B-B14F-4D97-AF65-F5344CB8AC3E}">
        <p14:creationId xmlns:p14="http://schemas.microsoft.com/office/powerpoint/2010/main" val="35666943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986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white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AADFBD-978F-4C5F-BDE1-0A9027F2CC41}"/>
              </a:ext>
            </a:extLst>
          </p:cNvPr>
          <p:cNvSpPr>
            <a:spLocks noGrp="1"/>
          </p:cNvSpPr>
          <p:nvPr>
            <p:ph type="ftr" sz="quarter" idx="10"/>
          </p:nvPr>
        </p:nvSpPr>
        <p:spPr>
          <a:xfrm>
            <a:off x="408000" y="6384000"/>
            <a:ext cx="9264000" cy="240000"/>
          </a:xfrm>
          <a:prstGeom prst="rect">
            <a:avLst/>
          </a:prstGeom>
        </p:spPr>
        <p:txBody>
          <a:bodyPr/>
          <a:lstStyle>
            <a:lvl1pPr algn="l">
              <a:defRPr/>
            </a:lvl1pPr>
          </a:lstStyle>
          <a:p>
            <a:r>
              <a:rPr lang="en-GB"/>
              <a:t>Confidential - Do Not Distribute</a:t>
            </a:r>
          </a:p>
        </p:txBody>
      </p:sp>
    </p:spTree>
    <p:extLst>
      <p:ext uri="{BB962C8B-B14F-4D97-AF65-F5344CB8AC3E}">
        <p14:creationId xmlns:p14="http://schemas.microsoft.com/office/powerpoint/2010/main" val="29790285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51547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nk black logo">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A0D054-D644-4EFB-AEB6-249D20C22D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944051717"/>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ue image option1">
    <p:bg>
      <p:bgRef idx="1001">
        <a:schemeClr val="bg2"/>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A46B21-A25E-4384-8F73-5865E12F2D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userDrawn="1"/>
        </p:nvSpPr>
        <p:spPr>
          <a:xfrm>
            <a:off x="0"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lvl1pPr algn="l">
              <a:defRPr/>
            </a:lvl1pPr>
          </a:lstStyle>
          <a:p>
            <a:r>
              <a:rPr lang="en-GB"/>
              <a:t>Confidential - Do Not Distribute</a:t>
            </a:r>
          </a:p>
        </p:txBody>
      </p:sp>
      <p:pic>
        <p:nvPicPr>
          <p:cNvPr id="17" name="Picture 16">
            <a:extLst>
              <a:ext uri="{FF2B5EF4-FFF2-40B4-BE49-F238E27FC236}">
                <a16:creationId xmlns:a16="http://schemas.microsoft.com/office/drawing/2014/main" id="{959936D6-B1BD-4C97-8DA9-3A85EA6203A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18" name="Content Placeholder 5">
            <a:extLst>
              <a:ext uri="{FF2B5EF4-FFF2-40B4-BE49-F238E27FC236}">
                <a16:creationId xmlns:a16="http://schemas.microsoft.com/office/drawing/2014/main" id="{D144C4E5-3787-4B86-B763-E274A8C169DF}"/>
              </a:ext>
            </a:extLst>
          </p:cNvPr>
          <p:cNvSpPr>
            <a:spLocks noGrp="1"/>
          </p:cNvSpPr>
          <p:nvPr>
            <p:ph sz="quarter" idx="30"/>
          </p:nvPr>
        </p:nvSpPr>
        <p:spPr>
          <a:xfrm>
            <a:off x="408000" y="1279857"/>
            <a:ext cx="11376000" cy="47236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69157492"/>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ue image option2">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90E92C8-BC2A-4DA9-94A0-C78252CBCD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11944"/>
            <a:ext cx="12192000" cy="3346056"/>
          </a:xfrm>
          <a:prstGeom prst="rect">
            <a:avLst/>
          </a:prstGeom>
        </p:spPr>
      </p:pic>
      <p:sp>
        <p:nvSpPr>
          <p:cNvPr id="24" name="Rectangle 23">
            <a:extLst>
              <a:ext uri="{FF2B5EF4-FFF2-40B4-BE49-F238E27FC236}">
                <a16:creationId xmlns:a16="http://schemas.microsoft.com/office/drawing/2014/main" id="{B8BD26F4-C097-4743-982D-C4D26564C380}"/>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lvl1pPr algn="l">
              <a:defRPr>
                <a:solidFill>
                  <a:schemeClr val="bg1"/>
                </a:solidFill>
              </a:defRPr>
            </a:lvl1pPr>
          </a:lstStyle>
          <a:p>
            <a:r>
              <a:rPr lang="en-GB"/>
              <a:t>Confidential - Do Not Distribute</a:t>
            </a:r>
          </a:p>
        </p:txBody>
      </p:sp>
      <p:pic>
        <p:nvPicPr>
          <p:cNvPr id="17" name="Picture 16">
            <a:extLst>
              <a:ext uri="{FF2B5EF4-FFF2-40B4-BE49-F238E27FC236}">
                <a16:creationId xmlns:a16="http://schemas.microsoft.com/office/drawing/2014/main" id="{89E51EEC-6616-4944-B906-CD9BC8ED59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18" name="Content Placeholder 5">
            <a:extLst>
              <a:ext uri="{FF2B5EF4-FFF2-40B4-BE49-F238E27FC236}">
                <a16:creationId xmlns:a16="http://schemas.microsoft.com/office/drawing/2014/main" id="{CC2F960F-1721-473F-BBFC-E32698D5282B}"/>
              </a:ext>
            </a:extLst>
          </p:cNvPr>
          <p:cNvSpPr>
            <a:spLocks noGrp="1"/>
          </p:cNvSpPr>
          <p:nvPr>
            <p:ph sz="quarter" idx="30"/>
          </p:nvPr>
        </p:nvSpPr>
        <p:spPr>
          <a:xfrm>
            <a:off x="408000" y="1633801"/>
            <a:ext cx="11376000" cy="179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7">
            <a:extLst>
              <a:ext uri="{FF2B5EF4-FFF2-40B4-BE49-F238E27FC236}">
                <a16:creationId xmlns:a16="http://schemas.microsoft.com/office/drawing/2014/main" id="{E069BF39-1A18-42BA-AD28-0D7C5835388E}"/>
              </a:ext>
            </a:extLst>
          </p:cNvPr>
          <p:cNvSpPr>
            <a:spLocks noGrp="1"/>
          </p:cNvSpPr>
          <p:nvPr>
            <p:ph type="body" sz="quarter" idx="31"/>
          </p:nvPr>
        </p:nvSpPr>
        <p:spPr>
          <a:xfrm>
            <a:off x="408000" y="1218600"/>
            <a:ext cx="11376000" cy="3696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0" name="Content Placeholder 5">
            <a:extLst>
              <a:ext uri="{FF2B5EF4-FFF2-40B4-BE49-F238E27FC236}">
                <a16:creationId xmlns:a16="http://schemas.microsoft.com/office/drawing/2014/main" id="{229B86DE-A302-48DC-90EA-A3E8CF484912}"/>
              </a:ext>
            </a:extLst>
          </p:cNvPr>
          <p:cNvSpPr>
            <a:spLocks noGrp="1"/>
          </p:cNvSpPr>
          <p:nvPr>
            <p:ph sz="quarter" idx="28"/>
          </p:nvPr>
        </p:nvSpPr>
        <p:spPr>
          <a:xfrm>
            <a:off x="9190452"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7">
            <a:extLst>
              <a:ext uri="{FF2B5EF4-FFF2-40B4-BE49-F238E27FC236}">
                <a16:creationId xmlns:a16="http://schemas.microsoft.com/office/drawing/2014/main" id="{FF075DE5-A69F-4B01-AEB5-E97A915EAA9D}"/>
              </a:ext>
            </a:extLst>
          </p:cNvPr>
          <p:cNvSpPr>
            <a:spLocks noGrp="1"/>
          </p:cNvSpPr>
          <p:nvPr>
            <p:ph type="body" sz="quarter" idx="29"/>
          </p:nvPr>
        </p:nvSpPr>
        <p:spPr>
          <a:xfrm>
            <a:off x="9190452"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3" name="Content Placeholder 5">
            <a:extLst>
              <a:ext uri="{FF2B5EF4-FFF2-40B4-BE49-F238E27FC236}">
                <a16:creationId xmlns:a16="http://schemas.microsoft.com/office/drawing/2014/main" id="{0F36F881-9E26-44F1-82DA-BA0BBD500DF0}"/>
              </a:ext>
            </a:extLst>
          </p:cNvPr>
          <p:cNvSpPr>
            <a:spLocks noGrp="1"/>
          </p:cNvSpPr>
          <p:nvPr>
            <p:ph sz="quarter" idx="26"/>
          </p:nvPr>
        </p:nvSpPr>
        <p:spPr>
          <a:xfrm>
            <a:off x="6262968"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 Placeholder 7">
            <a:extLst>
              <a:ext uri="{FF2B5EF4-FFF2-40B4-BE49-F238E27FC236}">
                <a16:creationId xmlns:a16="http://schemas.microsoft.com/office/drawing/2014/main" id="{67313045-6A9B-4435-8166-10C1777A8213}"/>
              </a:ext>
            </a:extLst>
          </p:cNvPr>
          <p:cNvSpPr>
            <a:spLocks noGrp="1"/>
          </p:cNvSpPr>
          <p:nvPr>
            <p:ph type="body" sz="quarter" idx="27"/>
          </p:nvPr>
        </p:nvSpPr>
        <p:spPr>
          <a:xfrm>
            <a:off x="6262968"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8" name="Content Placeholder 5">
            <a:extLst>
              <a:ext uri="{FF2B5EF4-FFF2-40B4-BE49-F238E27FC236}">
                <a16:creationId xmlns:a16="http://schemas.microsoft.com/office/drawing/2014/main" id="{C808CB6B-04A0-49FD-A897-5E13EF9EF468}"/>
              </a:ext>
            </a:extLst>
          </p:cNvPr>
          <p:cNvSpPr>
            <a:spLocks noGrp="1"/>
          </p:cNvSpPr>
          <p:nvPr>
            <p:ph sz="quarter" idx="24"/>
          </p:nvPr>
        </p:nvSpPr>
        <p:spPr>
          <a:xfrm>
            <a:off x="3335484"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7">
            <a:extLst>
              <a:ext uri="{FF2B5EF4-FFF2-40B4-BE49-F238E27FC236}">
                <a16:creationId xmlns:a16="http://schemas.microsoft.com/office/drawing/2014/main" id="{8FAD8DE7-06C1-49D5-8167-9ED0054466D6}"/>
              </a:ext>
            </a:extLst>
          </p:cNvPr>
          <p:cNvSpPr>
            <a:spLocks noGrp="1"/>
          </p:cNvSpPr>
          <p:nvPr>
            <p:ph type="body" sz="quarter" idx="25"/>
          </p:nvPr>
        </p:nvSpPr>
        <p:spPr>
          <a:xfrm>
            <a:off x="3335484"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0" name="Content Placeholder 5">
            <a:extLst>
              <a:ext uri="{FF2B5EF4-FFF2-40B4-BE49-F238E27FC236}">
                <a16:creationId xmlns:a16="http://schemas.microsoft.com/office/drawing/2014/main" id="{AD7651E1-3A10-48F1-970F-432DE9CAE192}"/>
              </a:ext>
            </a:extLst>
          </p:cNvPr>
          <p:cNvSpPr>
            <a:spLocks noGrp="1"/>
          </p:cNvSpPr>
          <p:nvPr>
            <p:ph sz="quarter" idx="22"/>
          </p:nvPr>
        </p:nvSpPr>
        <p:spPr>
          <a:xfrm>
            <a:off x="408000"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9" name="Text Placeholder 7">
            <a:extLst>
              <a:ext uri="{FF2B5EF4-FFF2-40B4-BE49-F238E27FC236}">
                <a16:creationId xmlns:a16="http://schemas.microsoft.com/office/drawing/2014/main" id="{2243F445-94A2-4BE7-96E3-1F27CA04BCE0}"/>
              </a:ext>
            </a:extLst>
          </p:cNvPr>
          <p:cNvSpPr>
            <a:spLocks noGrp="1"/>
          </p:cNvSpPr>
          <p:nvPr>
            <p:ph type="body" sz="quarter" idx="23"/>
          </p:nvPr>
        </p:nvSpPr>
        <p:spPr>
          <a:xfrm>
            <a:off x="408000"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581433963"/>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Orange image option1">
    <p:bg>
      <p:bgPr>
        <a:solidFill>
          <a:schemeClr val="accent2"/>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F5C9F45-AE78-4F51-99F2-BC1A20D129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Rectangle 24">
            <a:extLst>
              <a:ext uri="{FF2B5EF4-FFF2-40B4-BE49-F238E27FC236}">
                <a16:creationId xmlns:a16="http://schemas.microsoft.com/office/drawing/2014/main" id="{590DBA61-9290-4961-BBC3-14AF3A89A93E}"/>
              </a:ext>
            </a:extLst>
          </p:cNvPr>
          <p:cNvSpPr/>
          <p:nvPr userDrawn="1"/>
        </p:nvSpPr>
        <p:spPr>
          <a:xfrm>
            <a:off x="0" y="2"/>
            <a:ext cx="12192000" cy="6857527"/>
          </a:xfrm>
          <a:prstGeom prst="rect">
            <a:avLst/>
          </a:prstGeom>
          <a:solidFill>
            <a:srgbClr val="FF5A1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6" name="Rectangle 5"/>
          <p:cNvSpPr/>
          <p:nvPr userDrawn="1"/>
        </p:nvSpPr>
        <p:spPr>
          <a:xfrm>
            <a:off x="0"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lvl1pPr algn="l">
              <a:defRPr/>
            </a:lvl1pPr>
          </a:lstStyle>
          <a:p>
            <a:r>
              <a:rPr lang="en-GB"/>
              <a:t>Confidential - Do Not Distribute</a:t>
            </a:r>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4320000"/>
            <a:ext cx="11376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8" name="Picture 17">
            <a:extLst>
              <a:ext uri="{FF2B5EF4-FFF2-40B4-BE49-F238E27FC236}">
                <a16:creationId xmlns:a16="http://schemas.microsoft.com/office/drawing/2014/main" id="{EDF6B300-5767-4614-81FF-32AAA7F6F65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418064889"/>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range image option2">
    <p:bg>
      <p:bgRef idx="1001">
        <a:schemeClr val="bg1"/>
      </p:bgRef>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C7A7BB8-6C49-47D1-A3FD-1FDEAD7B08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5" y="3539990"/>
            <a:ext cx="12189005" cy="3363991"/>
          </a:xfrm>
          <a:prstGeom prst="rect">
            <a:avLst/>
          </a:prstGeom>
        </p:spPr>
      </p:pic>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84000"/>
            <a:ext cx="9264000" cy="240000"/>
          </a:xfrm>
          <a:prstGeom prst="rect">
            <a:avLst/>
          </a:prstGeom>
        </p:spPr>
        <p:txBody>
          <a:bodyPr/>
          <a:lstStyle>
            <a:lvl1pPr algn="l">
              <a:defRPr>
                <a:solidFill>
                  <a:schemeClr val="bg1"/>
                </a:solidFill>
              </a:defRPr>
            </a:lvl1pPr>
          </a:lstStyle>
          <a:p>
            <a:r>
              <a:rPr lang="en-GB"/>
              <a:t>Confidential - Do Not Distribute</a:t>
            </a:r>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1633801"/>
            <a:ext cx="11376000" cy="179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1218600"/>
            <a:ext cx="11376000" cy="3696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6" name="Picture 15">
            <a:extLst>
              <a:ext uri="{FF2B5EF4-FFF2-40B4-BE49-F238E27FC236}">
                <a16:creationId xmlns:a16="http://schemas.microsoft.com/office/drawing/2014/main" id="{D09073F3-0C25-4831-B55B-D6F3401992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17" name="Content Placeholder 5">
            <a:extLst>
              <a:ext uri="{FF2B5EF4-FFF2-40B4-BE49-F238E27FC236}">
                <a16:creationId xmlns:a16="http://schemas.microsoft.com/office/drawing/2014/main" id="{16002699-2993-4651-B58C-95440FF5890A}"/>
              </a:ext>
            </a:extLst>
          </p:cNvPr>
          <p:cNvSpPr>
            <a:spLocks noGrp="1"/>
          </p:cNvSpPr>
          <p:nvPr>
            <p:ph sz="quarter" idx="28"/>
          </p:nvPr>
        </p:nvSpPr>
        <p:spPr>
          <a:xfrm>
            <a:off x="9190452"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B8ED76DB-14C8-4BEA-A723-52F04758831F}"/>
              </a:ext>
            </a:extLst>
          </p:cNvPr>
          <p:cNvSpPr>
            <a:spLocks noGrp="1"/>
          </p:cNvSpPr>
          <p:nvPr>
            <p:ph type="body" sz="quarter" idx="29"/>
          </p:nvPr>
        </p:nvSpPr>
        <p:spPr>
          <a:xfrm>
            <a:off x="9190452"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19" name="Content Placeholder 5">
            <a:extLst>
              <a:ext uri="{FF2B5EF4-FFF2-40B4-BE49-F238E27FC236}">
                <a16:creationId xmlns:a16="http://schemas.microsoft.com/office/drawing/2014/main" id="{8D74EFAD-34DE-4E01-BF3D-BC475220A92C}"/>
              </a:ext>
            </a:extLst>
          </p:cNvPr>
          <p:cNvSpPr>
            <a:spLocks noGrp="1"/>
          </p:cNvSpPr>
          <p:nvPr>
            <p:ph sz="quarter" idx="26"/>
          </p:nvPr>
        </p:nvSpPr>
        <p:spPr>
          <a:xfrm>
            <a:off x="6262968"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7">
            <a:extLst>
              <a:ext uri="{FF2B5EF4-FFF2-40B4-BE49-F238E27FC236}">
                <a16:creationId xmlns:a16="http://schemas.microsoft.com/office/drawing/2014/main" id="{B13B7392-87E7-464C-A73E-C8840E3BEB3F}"/>
              </a:ext>
            </a:extLst>
          </p:cNvPr>
          <p:cNvSpPr>
            <a:spLocks noGrp="1"/>
          </p:cNvSpPr>
          <p:nvPr>
            <p:ph type="body" sz="quarter" idx="27"/>
          </p:nvPr>
        </p:nvSpPr>
        <p:spPr>
          <a:xfrm>
            <a:off x="6262968"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2" name="Content Placeholder 5">
            <a:extLst>
              <a:ext uri="{FF2B5EF4-FFF2-40B4-BE49-F238E27FC236}">
                <a16:creationId xmlns:a16="http://schemas.microsoft.com/office/drawing/2014/main" id="{81A094E7-B521-4C10-842D-960A19DD01A6}"/>
              </a:ext>
            </a:extLst>
          </p:cNvPr>
          <p:cNvSpPr>
            <a:spLocks noGrp="1"/>
          </p:cNvSpPr>
          <p:nvPr>
            <p:ph sz="quarter" idx="24"/>
          </p:nvPr>
        </p:nvSpPr>
        <p:spPr>
          <a:xfrm>
            <a:off x="3335484"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7">
            <a:extLst>
              <a:ext uri="{FF2B5EF4-FFF2-40B4-BE49-F238E27FC236}">
                <a16:creationId xmlns:a16="http://schemas.microsoft.com/office/drawing/2014/main" id="{B19FE6F0-5925-4B7A-B6A5-EDE6AEED3A01}"/>
              </a:ext>
            </a:extLst>
          </p:cNvPr>
          <p:cNvSpPr>
            <a:spLocks noGrp="1"/>
          </p:cNvSpPr>
          <p:nvPr>
            <p:ph type="body" sz="quarter" idx="25"/>
          </p:nvPr>
        </p:nvSpPr>
        <p:spPr>
          <a:xfrm>
            <a:off x="3335484"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4" name="Content Placeholder 5">
            <a:extLst>
              <a:ext uri="{FF2B5EF4-FFF2-40B4-BE49-F238E27FC236}">
                <a16:creationId xmlns:a16="http://schemas.microsoft.com/office/drawing/2014/main" id="{70F599F7-419B-4881-914D-F989E533570C}"/>
              </a:ext>
            </a:extLst>
          </p:cNvPr>
          <p:cNvSpPr>
            <a:spLocks noGrp="1"/>
          </p:cNvSpPr>
          <p:nvPr>
            <p:ph sz="quarter" idx="22"/>
          </p:nvPr>
        </p:nvSpPr>
        <p:spPr>
          <a:xfrm>
            <a:off x="408000"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5" name="Text Placeholder 7">
            <a:extLst>
              <a:ext uri="{FF2B5EF4-FFF2-40B4-BE49-F238E27FC236}">
                <a16:creationId xmlns:a16="http://schemas.microsoft.com/office/drawing/2014/main" id="{25452ED9-EE3A-4F40-9814-1C834E3B75DD}"/>
              </a:ext>
            </a:extLst>
          </p:cNvPr>
          <p:cNvSpPr>
            <a:spLocks noGrp="1"/>
          </p:cNvSpPr>
          <p:nvPr>
            <p:ph type="body" sz="quarter" idx="23"/>
          </p:nvPr>
        </p:nvSpPr>
        <p:spPr>
          <a:xfrm>
            <a:off x="408000"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236739241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een image option1">
    <p:bg>
      <p:bgPr>
        <a:solidFill>
          <a:schemeClr val="accent4"/>
        </a:solidFill>
        <a:effectLst/>
      </p:bgPr>
    </p:bg>
    <p:spTree>
      <p:nvGrpSpPr>
        <p:cNvPr id="1" name=""/>
        <p:cNvGrpSpPr/>
        <p:nvPr/>
      </p:nvGrpSpPr>
      <p:grpSpPr>
        <a:xfrm>
          <a:off x="0" y="0"/>
          <a:ext cx="0" cy="0"/>
          <a:chOff x="0" y="0"/>
          <a:chExt cx="0" cy="0"/>
        </a:xfrm>
      </p:grpSpPr>
      <p:pic>
        <p:nvPicPr>
          <p:cNvPr id="25" name="Picture 3" descr="D:\RAJA\AA\PPT\Base\Stock images\resized\002.jpg">
            <a:extLst>
              <a:ext uri="{FF2B5EF4-FFF2-40B4-BE49-F238E27FC236}">
                <a16:creationId xmlns:a16="http://schemas.microsoft.com/office/drawing/2014/main" id="{5BB7A794-D7DC-40C5-BFA5-9207EBD801C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 y="0"/>
            <a:ext cx="12193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A7EB5FF-1855-43D2-ABF3-903E741AE134}"/>
              </a:ext>
            </a:extLst>
          </p:cNvPr>
          <p:cNvSpPr/>
          <p:nvPr userDrawn="1"/>
        </p:nvSpPr>
        <p:spPr>
          <a:xfrm>
            <a:off x="2" y="-473"/>
            <a:ext cx="12193587" cy="6858000"/>
          </a:xfrm>
          <a:prstGeom prst="rect">
            <a:avLst/>
          </a:prstGeom>
          <a:solidFill>
            <a:schemeClr val="accent4">
              <a:alpha val="7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6" name="Rectangle 5"/>
          <p:cNvSpPr/>
          <p:nvPr userDrawn="1"/>
        </p:nvSpPr>
        <p:spPr>
          <a:xfrm>
            <a:off x="0"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48284"/>
            <a:ext cx="9264000" cy="240000"/>
          </a:xfrm>
          <a:prstGeom prst="rect">
            <a:avLst/>
          </a:prstGeom>
        </p:spPr>
        <p:txBody>
          <a:bodyPr/>
          <a:lstStyle/>
          <a:p>
            <a:r>
              <a:rPr lang="en-GB"/>
              <a:t>Confidential - Do Not Distribute</a:t>
            </a:r>
          </a:p>
        </p:txBody>
      </p:sp>
      <p:sp>
        <p:nvSpPr>
          <p:cNvPr id="37" name="Content Placeholder 5">
            <a:extLst>
              <a:ext uri="{FF2B5EF4-FFF2-40B4-BE49-F238E27FC236}">
                <a16:creationId xmlns:a16="http://schemas.microsoft.com/office/drawing/2014/main" id="{C13658CE-D251-439E-B416-6B70F0C3685D}"/>
              </a:ext>
            </a:extLst>
          </p:cNvPr>
          <p:cNvSpPr>
            <a:spLocks noGrp="1"/>
          </p:cNvSpPr>
          <p:nvPr>
            <p:ph sz="quarter" idx="30"/>
          </p:nvPr>
        </p:nvSpPr>
        <p:spPr>
          <a:xfrm>
            <a:off x="408000" y="4320000"/>
            <a:ext cx="11376000" cy="1632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7">
            <a:extLst>
              <a:ext uri="{FF2B5EF4-FFF2-40B4-BE49-F238E27FC236}">
                <a16:creationId xmlns:a16="http://schemas.microsoft.com/office/drawing/2014/main" id="{CBC5FB01-CAA6-4B3D-A1D6-5931227CACCD}"/>
              </a:ext>
            </a:extLst>
          </p:cNvPr>
          <p:cNvSpPr>
            <a:spLocks noGrp="1"/>
          </p:cNvSpPr>
          <p:nvPr>
            <p:ph type="body" sz="quarter" idx="31"/>
          </p:nvPr>
        </p:nvSpPr>
        <p:spPr>
          <a:xfrm>
            <a:off x="408000" y="3840000"/>
            <a:ext cx="11376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5" name="Content Placeholder 5">
            <a:extLst>
              <a:ext uri="{FF2B5EF4-FFF2-40B4-BE49-F238E27FC236}">
                <a16:creationId xmlns:a16="http://schemas.microsoft.com/office/drawing/2014/main" id="{8D272226-FCBE-4D69-8591-3B2AB470162A}"/>
              </a:ext>
            </a:extLst>
          </p:cNvPr>
          <p:cNvSpPr>
            <a:spLocks noGrp="1"/>
          </p:cNvSpPr>
          <p:nvPr>
            <p:ph sz="quarter" idx="28"/>
          </p:nvPr>
        </p:nvSpPr>
        <p:spPr>
          <a:xfrm>
            <a:off x="9190452"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Text Placeholder 7">
            <a:extLst>
              <a:ext uri="{FF2B5EF4-FFF2-40B4-BE49-F238E27FC236}">
                <a16:creationId xmlns:a16="http://schemas.microsoft.com/office/drawing/2014/main" id="{7C3E19E0-A30C-4D7A-B5A8-EF50A9AE22DA}"/>
              </a:ext>
            </a:extLst>
          </p:cNvPr>
          <p:cNvSpPr>
            <a:spLocks noGrp="1"/>
          </p:cNvSpPr>
          <p:nvPr>
            <p:ph type="body" sz="quarter" idx="29"/>
          </p:nvPr>
        </p:nvSpPr>
        <p:spPr>
          <a:xfrm>
            <a:off x="9190452"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3" name="Content Placeholder 5">
            <a:extLst>
              <a:ext uri="{FF2B5EF4-FFF2-40B4-BE49-F238E27FC236}">
                <a16:creationId xmlns:a16="http://schemas.microsoft.com/office/drawing/2014/main" id="{BA2B5410-6180-47B5-894D-8E88B2C9EEAD}"/>
              </a:ext>
            </a:extLst>
          </p:cNvPr>
          <p:cNvSpPr>
            <a:spLocks noGrp="1"/>
          </p:cNvSpPr>
          <p:nvPr>
            <p:ph sz="quarter" idx="26"/>
          </p:nvPr>
        </p:nvSpPr>
        <p:spPr>
          <a:xfrm>
            <a:off x="6262968"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7">
            <a:extLst>
              <a:ext uri="{FF2B5EF4-FFF2-40B4-BE49-F238E27FC236}">
                <a16:creationId xmlns:a16="http://schemas.microsoft.com/office/drawing/2014/main" id="{7A5C13A7-8141-4C54-B507-2814978E8864}"/>
              </a:ext>
            </a:extLst>
          </p:cNvPr>
          <p:cNvSpPr>
            <a:spLocks noGrp="1"/>
          </p:cNvSpPr>
          <p:nvPr>
            <p:ph type="body" sz="quarter" idx="27"/>
          </p:nvPr>
        </p:nvSpPr>
        <p:spPr>
          <a:xfrm>
            <a:off x="6262968"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1" name="Content Placeholder 5">
            <a:extLst>
              <a:ext uri="{FF2B5EF4-FFF2-40B4-BE49-F238E27FC236}">
                <a16:creationId xmlns:a16="http://schemas.microsoft.com/office/drawing/2014/main" id="{3D3DF9E4-6227-4DC1-BA23-320ED2281854}"/>
              </a:ext>
            </a:extLst>
          </p:cNvPr>
          <p:cNvSpPr>
            <a:spLocks noGrp="1"/>
          </p:cNvSpPr>
          <p:nvPr>
            <p:ph sz="quarter" idx="24"/>
          </p:nvPr>
        </p:nvSpPr>
        <p:spPr>
          <a:xfrm>
            <a:off x="3335484"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7">
            <a:extLst>
              <a:ext uri="{FF2B5EF4-FFF2-40B4-BE49-F238E27FC236}">
                <a16:creationId xmlns:a16="http://schemas.microsoft.com/office/drawing/2014/main" id="{9FCF23DF-097D-4432-9853-8A4CD91BDEA2}"/>
              </a:ext>
            </a:extLst>
          </p:cNvPr>
          <p:cNvSpPr>
            <a:spLocks noGrp="1"/>
          </p:cNvSpPr>
          <p:nvPr>
            <p:ph type="body" sz="quarter" idx="25"/>
          </p:nvPr>
        </p:nvSpPr>
        <p:spPr>
          <a:xfrm>
            <a:off x="3335484"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6" name="Content Placeholder 5">
            <a:extLst>
              <a:ext uri="{FF2B5EF4-FFF2-40B4-BE49-F238E27FC236}">
                <a16:creationId xmlns:a16="http://schemas.microsoft.com/office/drawing/2014/main" id="{5F5BBAC5-469D-40B9-AAA8-8A65C9E79A47}"/>
              </a:ext>
            </a:extLst>
          </p:cNvPr>
          <p:cNvSpPr>
            <a:spLocks noGrp="1"/>
          </p:cNvSpPr>
          <p:nvPr>
            <p:ph sz="quarter" idx="22"/>
          </p:nvPr>
        </p:nvSpPr>
        <p:spPr>
          <a:xfrm>
            <a:off x="408000" y="1800000"/>
            <a:ext cx="2592000" cy="1776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7">
            <a:extLst>
              <a:ext uri="{FF2B5EF4-FFF2-40B4-BE49-F238E27FC236}">
                <a16:creationId xmlns:a16="http://schemas.microsoft.com/office/drawing/2014/main" id="{07873B9A-2128-40A0-B921-E8690A13A6FC}"/>
              </a:ext>
            </a:extLst>
          </p:cNvPr>
          <p:cNvSpPr>
            <a:spLocks noGrp="1"/>
          </p:cNvSpPr>
          <p:nvPr>
            <p:ph type="body" sz="quarter" idx="23"/>
          </p:nvPr>
        </p:nvSpPr>
        <p:spPr>
          <a:xfrm>
            <a:off x="408000" y="1320000"/>
            <a:ext cx="2592000" cy="336000"/>
          </a:xfrm>
        </p:spPr>
        <p:txBody>
          <a:bodyPr>
            <a:noAutofit/>
          </a:bodyPr>
          <a:lstStyle>
            <a:lvl1pPr marL="0" indent="0">
              <a:lnSpc>
                <a:spcPct val="100000"/>
              </a:lnSpc>
              <a:buNone/>
              <a:defRPr sz="2133" b="0">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pic>
        <p:nvPicPr>
          <p:cNvPr id="18" name="Picture 17">
            <a:extLst>
              <a:ext uri="{FF2B5EF4-FFF2-40B4-BE49-F238E27FC236}">
                <a16:creationId xmlns:a16="http://schemas.microsoft.com/office/drawing/2014/main" id="{0D5ED345-8594-441D-97B9-1CE37DCED4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17994976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no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77A014-55B3-4229-8DAB-DDEFECA2B050}"/>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Footer Placeholder 1">
            <a:extLst>
              <a:ext uri="{FF2B5EF4-FFF2-40B4-BE49-F238E27FC236}">
                <a16:creationId xmlns:a16="http://schemas.microsoft.com/office/drawing/2014/main" id="{DF56CEDF-A5D6-4AA1-AF8D-48AEB19E0C6E}"/>
              </a:ext>
            </a:extLst>
          </p:cNvPr>
          <p:cNvSpPr>
            <a:spLocks noGrp="1"/>
          </p:cNvSpPr>
          <p:nvPr>
            <p:ph type="ftr" sz="quarter" idx="10"/>
          </p:nvPr>
        </p:nvSpPr>
        <p:spPr>
          <a:xfrm>
            <a:off x="406453" y="6384000"/>
            <a:ext cx="10681548" cy="240000"/>
          </a:xfrm>
          <a:prstGeom prst="rect">
            <a:avLst/>
          </a:prstGeom>
        </p:spPr>
        <p:txBody>
          <a:bodyPr/>
          <a:lstStyle/>
          <a:p>
            <a:r>
              <a:rPr lang="en-GB"/>
              <a:t>Confidential – do not distribute</a:t>
            </a:r>
          </a:p>
        </p:txBody>
      </p:sp>
      <p:sp>
        <p:nvSpPr>
          <p:cNvPr id="4" name="Title 3">
            <a:extLst>
              <a:ext uri="{FF2B5EF4-FFF2-40B4-BE49-F238E27FC236}">
                <a16:creationId xmlns:a16="http://schemas.microsoft.com/office/drawing/2014/main" id="{A1AD37AD-FD45-4245-B47E-F98815B4DA62}"/>
              </a:ext>
            </a:extLst>
          </p:cNvPr>
          <p:cNvSpPr>
            <a:spLocks noGrp="1"/>
          </p:cNvSpPr>
          <p:nvPr>
            <p:ph type="title"/>
          </p:nvPr>
        </p:nvSpPr>
        <p:spPr/>
        <p:txBody>
          <a:bodyPr/>
          <a:lstStyle/>
          <a:p>
            <a:r>
              <a:rPr lang="en-US"/>
              <a:t>Click to edit Master title style</a:t>
            </a:r>
            <a:endParaRPr lang="en-GB"/>
          </a:p>
        </p:txBody>
      </p:sp>
      <p:sp>
        <p:nvSpPr>
          <p:cNvPr id="7" name="Content Placeholder 8">
            <a:extLst>
              <a:ext uri="{FF2B5EF4-FFF2-40B4-BE49-F238E27FC236}">
                <a16:creationId xmlns:a16="http://schemas.microsoft.com/office/drawing/2014/main" id="{E66A6DE4-5CE8-4AE9-A4BA-E2F62AA95873}"/>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7">
            <a:extLst>
              <a:ext uri="{FF2B5EF4-FFF2-40B4-BE49-F238E27FC236}">
                <a16:creationId xmlns:a16="http://schemas.microsoft.com/office/drawing/2014/main" id="{98B78D50-9FE6-5B45-85ED-5BF1718B8CC1}"/>
              </a:ext>
            </a:extLst>
          </p:cNvPr>
          <p:cNvSpPr/>
          <p:nvPr userDrawn="1"/>
        </p:nvSpPr>
        <p:spPr>
          <a:xfrm rot="10800000">
            <a:off x="-1548" y="981525"/>
            <a:ext cx="12192000" cy="28800"/>
          </a:xfrm>
          <a:prstGeom prst="rect">
            <a:avLst/>
          </a:prstGeom>
          <a:gradFill flip="none" rotWithShape="1">
            <a:gsLst>
              <a:gs pos="0">
                <a:srgbClr val="F8BC32"/>
              </a:gs>
              <a:gs pos="100000">
                <a:srgbClr val="F8BC32">
                  <a:alpha val="49804"/>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Tree>
    <p:extLst>
      <p:ext uri="{BB962C8B-B14F-4D97-AF65-F5344CB8AC3E}">
        <p14:creationId xmlns:p14="http://schemas.microsoft.com/office/powerpoint/2010/main" val="10230121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Green image option2">
    <p:bg>
      <p:bgRef idx="1001">
        <a:schemeClr val="bg1"/>
      </p:bgRef>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BCF07D-3725-40F6-8D79-D5415CDE5F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514801"/>
            <a:ext cx="12233852" cy="3343201"/>
          </a:xfrm>
          <a:prstGeom prst="rect">
            <a:avLst/>
          </a:prstGeom>
        </p:spPr>
      </p:pic>
      <p:sp>
        <p:nvSpPr>
          <p:cNvPr id="22" name="Rectangle 21">
            <a:extLst>
              <a:ext uri="{FF2B5EF4-FFF2-40B4-BE49-F238E27FC236}">
                <a16:creationId xmlns:a16="http://schemas.microsoft.com/office/drawing/2014/main" id="{71286158-03A2-4D1B-A03A-ED41C4DA26EE}"/>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Title 1">
            <a:extLst>
              <a:ext uri="{FF2B5EF4-FFF2-40B4-BE49-F238E27FC236}">
                <a16:creationId xmlns:a16="http://schemas.microsoft.com/office/drawing/2014/main" id="{17BE7556-D9E9-49B6-8F17-2285A9533EC3}"/>
              </a:ext>
            </a:extLst>
          </p:cNvPr>
          <p:cNvSpPr>
            <a:spLocks noGrp="1"/>
          </p:cNvSpPr>
          <p:nvPr>
            <p:ph type="title"/>
          </p:nvPr>
        </p:nvSpPr>
        <p:spPr>
          <a:xfrm>
            <a:off x="406452" y="288000"/>
            <a:ext cx="11376000" cy="480000"/>
          </a:xfrm>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F2C8AEF4-20D1-48BC-B9DA-84E746C53749}"/>
              </a:ext>
            </a:extLst>
          </p:cNvPr>
          <p:cNvSpPr>
            <a:spLocks noGrp="1"/>
          </p:cNvSpPr>
          <p:nvPr>
            <p:ph type="ftr" sz="quarter" idx="20"/>
          </p:nvPr>
        </p:nvSpPr>
        <p:spPr>
          <a:xfrm>
            <a:off x="406452" y="6398915"/>
            <a:ext cx="9264000" cy="240000"/>
          </a:xfrm>
          <a:prstGeom prst="rect">
            <a:avLst/>
          </a:prstGeom>
        </p:spPr>
        <p:txBody>
          <a:bodyPr/>
          <a:lstStyle>
            <a:lvl1pPr algn="l">
              <a:defRPr>
                <a:solidFill>
                  <a:schemeClr val="bg1"/>
                </a:solidFill>
              </a:defRPr>
            </a:lvl1pPr>
          </a:lstStyle>
          <a:p>
            <a:r>
              <a:rPr lang="en-GB"/>
              <a:t>Confidential - Do Not Distribute</a:t>
            </a:r>
          </a:p>
        </p:txBody>
      </p:sp>
      <p:pic>
        <p:nvPicPr>
          <p:cNvPr id="17" name="Picture 16">
            <a:extLst>
              <a:ext uri="{FF2B5EF4-FFF2-40B4-BE49-F238E27FC236}">
                <a16:creationId xmlns:a16="http://schemas.microsoft.com/office/drawing/2014/main" id="{3D36540A-6C53-46A8-8414-E58EE79549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
        <p:nvSpPr>
          <p:cNvPr id="18" name="Content Placeholder 5">
            <a:extLst>
              <a:ext uri="{FF2B5EF4-FFF2-40B4-BE49-F238E27FC236}">
                <a16:creationId xmlns:a16="http://schemas.microsoft.com/office/drawing/2014/main" id="{F12AB110-BE7E-437F-868F-73D5577809C3}"/>
              </a:ext>
            </a:extLst>
          </p:cNvPr>
          <p:cNvSpPr>
            <a:spLocks noGrp="1"/>
          </p:cNvSpPr>
          <p:nvPr>
            <p:ph sz="quarter" idx="30"/>
          </p:nvPr>
        </p:nvSpPr>
        <p:spPr>
          <a:xfrm>
            <a:off x="408000" y="1633801"/>
            <a:ext cx="11376000" cy="1795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bg1"/>
                </a:solidFill>
              </a:defRPr>
            </a:lvl6pPr>
            <a:lvl7pPr>
              <a:defRPr>
                <a:solidFill>
                  <a:schemeClr val="bg1"/>
                </a:solidFill>
              </a:defRPr>
            </a:lvl7pPr>
            <a:lvl8pPr>
              <a:defRPr>
                <a:solidFill>
                  <a:schemeClr val="bg1"/>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7">
            <a:extLst>
              <a:ext uri="{FF2B5EF4-FFF2-40B4-BE49-F238E27FC236}">
                <a16:creationId xmlns:a16="http://schemas.microsoft.com/office/drawing/2014/main" id="{1511FBC6-414A-4346-98AC-847A5D62D2E5}"/>
              </a:ext>
            </a:extLst>
          </p:cNvPr>
          <p:cNvSpPr>
            <a:spLocks noGrp="1"/>
          </p:cNvSpPr>
          <p:nvPr>
            <p:ph type="body" sz="quarter" idx="31"/>
          </p:nvPr>
        </p:nvSpPr>
        <p:spPr>
          <a:xfrm>
            <a:off x="408000" y="1218600"/>
            <a:ext cx="11376000" cy="3696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0" name="Content Placeholder 5">
            <a:extLst>
              <a:ext uri="{FF2B5EF4-FFF2-40B4-BE49-F238E27FC236}">
                <a16:creationId xmlns:a16="http://schemas.microsoft.com/office/drawing/2014/main" id="{C90FC16A-10AD-453C-928B-174E94E48790}"/>
              </a:ext>
            </a:extLst>
          </p:cNvPr>
          <p:cNvSpPr>
            <a:spLocks noGrp="1"/>
          </p:cNvSpPr>
          <p:nvPr>
            <p:ph sz="quarter" idx="28"/>
          </p:nvPr>
        </p:nvSpPr>
        <p:spPr>
          <a:xfrm>
            <a:off x="9190452"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7">
            <a:extLst>
              <a:ext uri="{FF2B5EF4-FFF2-40B4-BE49-F238E27FC236}">
                <a16:creationId xmlns:a16="http://schemas.microsoft.com/office/drawing/2014/main" id="{791A052D-A496-4953-96D4-E8C7B720D1DF}"/>
              </a:ext>
            </a:extLst>
          </p:cNvPr>
          <p:cNvSpPr>
            <a:spLocks noGrp="1"/>
          </p:cNvSpPr>
          <p:nvPr>
            <p:ph type="body" sz="quarter" idx="29"/>
          </p:nvPr>
        </p:nvSpPr>
        <p:spPr>
          <a:xfrm>
            <a:off x="9190452"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3" name="Content Placeholder 5">
            <a:extLst>
              <a:ext uri="{FF2B5EF4-FFF2-40B4-BE49-F238E27FC236}">
                <a16:creationId xmlns:a16="http://schemas.microsoft.com/office/drawing/2014/main" id="{196467E7-CAC0-4004-8794-ECF3BF70D0EA}"/>
              </a:ext>
            </a:extLst>
          </p:cNvPr>
          <p:cNvSpPr>
            <a:spLocks noGrp="1"/>
          </p:cNvSpPr>
          <p:nvPr>
            <p:ph sz="quarter" idx="26"/>
          </p:nvPr>
        </p:nvSpPr>
        <p:spPr>
          <a:xfrm>
            <a:off x="6262968"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7">
            <a:extLst>
              <a:ext uri="{FF2B5EF4-FFF2-40B4-BE49-F238E27FC236}">
                <a16:creationId xmlns:a16="http://schemas.microsoft.com/office/drawing/2014/main" id="{7D84511F-E4B6-4EB4-BC21-6ED36F6F53F5}"/>
              </a:ext>
            </a:extLst>
          </p:cNvPr>
          <p:cNvSpPr>
            <a:spLocks noGrp="1"/>
          </p:cNvSpPr>
          <p:nvPr>
            <p:ph type="body" sz="quarter" idx="27"/>
          </p:nvPr>
        </p:nvSpPr>
        <p:spPr>
          <a:xfrm>
            <a:off x="6262968"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28" name="Content Placeholder 5">
            <a:extLst>
              <a:ext uri="{FF2B5EF4-FFF2-40B4-BE49-F238E27FC236}">
                <a16:creationId xmlns:a16="http://schemas.microsoft.com/office/drawing/2014/main" id="{A2884328-B6E1-4BB1-89BF-346BFCC2A872}"/>
              </a:ext>
            </a:extLst>
          </p:cNvPr>
          <p:cNvSpPr>
            <a:spLocks noGrp="1"/>
          </p:cNvSpPr>
          <p:nvPr>
            <p:ph sz="quarter" idx="24"/>
          </p:nvPr>
        </p:nvSpPr>
        <p:spPr>
          <a:xfrm>
            <a:off x="3335484"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7">
            <a:extLst>
              <a:ext uri="{FF2B5EF4-FFF2-40B4-BE49-F238E27FC236}">
                <a16:creationId xmlns:a16="http://schemas.microsoft.com/office/drawing/2014/main" id="{59E0C3E4-3D57-4952-9602-EF30C5B11546}"/>
              </a:ext>
            </a:extLst>
          </p:cNvPr>
          <p:cNvSpPr>
            <a:spLocks noGrp="1"/>
          </p:cNvSpPr>
          <p:nvPr>
            <p:ph type="body" sz="quarter" idx="25"/>
          </p:nvPr>
        </p:nvSpPr>
        <p:spPr>
          <a:xfrm>
            <a:off x="3335484"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
        <p:nvSpPr>
          <p:cNvPr id="30" name="Content Placeholder 5">
            <a:extLst>
              <a:ext uri="{FF2B5EF4-FFF2-40B4-BE49-F238E27FC236}">
                <a16:creationId xmlns:a16="http://schemas.microsoft.com/office/drawing/2014/main" id="{B2B91434-99A7-4BA7-B483-DD555695408C}"/>
              </a:ext>
            </a:extLst>
          </p:cNvPr>
          <p:cNvSpPr>
            <a:spLocks noGrp="1"/>
          </p:cNvSpPr>
          <p:nvPr>
            <p:ph sz="quarter" idx="22"/>
          </p:nvPr>
        </p:nvSpPr>
        <p:spPr>
          <a:xfrm>
            <a:off x="408000" y="4197032"/>
            <a:ext cx="2592000" cy="16320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9" name="Text Placeholder 7">
            <a:extLst>
              <a:ext uri="{FF2B5EF4-FFF2-40B4-BE49-F238E27FC236}">
                <a16:creationId xmlns:a16="http://schemas.microsoft.com/office/drawing/2014/main" id="{CD86D1E7-FB93-4108-B298-275E7D2354D0}"/>
              </a:ext>
            </a:extLst>
          </p:cNvPr>
          <p:cNvSpPr>
            <a:spLocks noGrp="1"/>
          </p:cNvSpPr>
          <p:nvPr>
            <p:ph type="body" sz="quarter" idx="23"/>
          </p:nvPr>
        </p:nvSpPr>
        <p:spPr>
          <a:xfrm>
            <a:off x="408000" y="3717032"/>
            <a:ext cx="2592000" cy="336000"/>
          </a:xfrm>
        </p:spPr>
        <p:txBody>
          <a:bodyPr>
            <a:noAutofit/>
          </a:bodyPr>
          <a:lstStyle>
            <a:lvl1pPr marL="0" indent="0">
              <a:lnSpc>
                <a:spcPct val="100000"/>
              </a:lnSpc>
              <a:buNone/>
              <a:defRPr sz="2133" b="0">
                <a:solidFill>
                  <a:schemeClr val="bg2"/>
                </a:solidFill>
                <a:latin typeface="Museo Sans 700" panose="02000000000000000000" pitchFamily="50" charset="0"/>
              </a:defRPr>
            </a:lvl1pPr>
            <a:lvl2pPr marL="0" indent="0">
              <a:lnSpc>
                <a:spcPct val="100000"/>
              </a:lnSpc>
              <a:buNone/>
              <a:defRPr sz="2133" b="0">
                <a:latin typeface="Museo Sans 700" panose="02000000000000000000" pitchFamily="50" charset="0"/>
              </a:defRPr>
            </a:lvl2pPr>
            <a:lvl3pPr marL="0" indent="0">
              <a:lnSpc>
                <a:spcPct val="100000"/>
              </a:lnSpc>
              <a:buNone/>
              <a:defRPr sz="2133" b="0">
                <a:latin typeface="Museo Sans 700" panose="02000000000000000000" pitchFamily="50" charset="0"/>
              </a:defRPr>
            </a:lvl3pPr>
            <a:lvl4pPr marL="0" indent="0">
              <a:lnSpc>
                <a:spcPct val="100000"/>
              </a:lnSpc>
              <a:buNone/>
              <a:defRPr sz="2133" b="0">
                <a:latin typeface="Museo Sans 700" panose="02000000000000000000" pitchFamily="50" charset="0"/>
              </a:defRPr>
            </a:lvl4pPr>
            <a:lvl5pPr marL="0" indent="0">
              <a:lnSpc>
                <a:spcPct val="100000"/>
              </a:lnSpc>
              <a:buNone/>
              <a:defRPr sz="2133" b="0">
                <a:latin typeface="Museo Sans 700" panose="02000000000000000000" pitchFamily="50" charset="0"/>
              </a:defRPr>
            </a:lvl5pPr>
            <a:lvl6pPr marL="0" indent="0">
              <a:lnSpc>
                <a:spcPct val="100000"/>
              </a:lnSpc>
              <a:buNone/>
              <a:defRPr sz="2133">
                <a:latin typeface="Museo Sans 700" panose="02000000000000000000" pitchFamily="50" charset="0"/>
              </a:defRPr>
            </a:lvl6pPr>
            <a:lvl7pPr marL="0" indent="0">
              <a:buNone/>
              <a:defRPr sz="2133">
                <a:latin typeface="Museo Sans 700" panose="02000000000000000000" pitchFamily="50" charset="0"/>
              </a:defRPr>
            </a:lvl7pPr>
            <a:lvl8pPr marL="0" indent="0">
              <a:lnSpc>
                <a:spcPct val="100000"/>
              </a:lnSpc>
              <a:buNone/>
              <a:defRPr sz="2133">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p:txBody>
      </p:sp>
    </p:spTree>
    <p:extLst>
      <p:ext uri="{BB962C8B-B14F-4D97-AF65-F5344CB8AC3E}">
        <p14:creationId xmlns:p14="http://schemas.microsoft.com/office/powerpoint/2010/main" val="1336383418"/>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0FB844-9013-4E48-AFA8-CBE643D91B4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7384"/>
            <a:ext cx="12192000" cy="6885384"/>
          </a:xfrm>
          <a:prstGeom prst="rect">
            <a:avLst/>
          </a:prstGeom>
        </p:spPr>
      </p:pic>
      <p:sp>
        <p:nvSpPr>
          <p:cNvPr id="2" name="Title 1">
            <a:extLst>
              <a:ext uri="{FF2B5EF4-FFF2-40B4-BE49-F238E27FC236}">
                <a16:creationId xmlns:a16="http://schemas.microsoft.com/office/drawing/2014/main" id="{24F054BC-483E-4427-B4F4-5886DC2D5C31}"/>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0B069FAF-E5FC-4B93-8BE2-9188DA1779C8}"/>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9" name="Picture 8">
            <a:extLst>
              <a:ext uri="{FF2B5EF4-FFF2-40B4-BE49-F238E27FC236}">
                <a16:creationId xmlns:a16="http://schemas.microsoft.com/office/drawing/2014/main" id="{4FCA9847-B6D1-4F29-9EDC-A0E1B999D0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9009151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white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2ADAC1-B10E-40F7-8668-B43194F0D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7384"/>
            <a:ext cx="12245333" cy="6888000"/>
          </a:xfrm>
          <a:prstGeom prst="rect">
            <a:avLst/>
          </a:prstGeom>
        </p:spPr>
      </p:pic>
      <p:sp>
        <p:nvSpPr>
          <p:cNvPr id="7" name="Title 1">
            <a:extLst>
              <a:ext uri="{FF2B5EF4-FFF2-40B4-BE49-F238E27FC236}">
                <a16:creationId xmlns:a16="http://schemas.microsoft.com/office/drawing/2014/main" id="{F209E717-D83B-418E-9DE9-90E038F79C82}"/>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BF1C539F-6DF9-49C5-A8ED-2A722E91550C}"/>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B49B3093-B992-4D7B-B101-BD2D7EBB3E0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34515636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white3">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9BE56C-566C-4182-8D0C-12BEB0DFAA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D6C5524A-ECE9-44DE-8AAC-13E1F07720D5}"/>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57E64FA4-7D1D-4EF3-91CF-F205105CBB44}"/>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3DE4AD0C-39C7-4D22-92C5-92A7736507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7650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white4">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E02567-1B55-4358-86E6-D8ED441ED66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879FDF53-7D71-4B85-A292-A2519331A891}"/>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05F2CB1B-146B-49CB-BE55-5D621F0CFA83}"/>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769E6C1D-64C9-47E8-9A7D-B4B216DB61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35443272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white5">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89F340-9AE5-48F4-9CAA-71BD22164DB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57555E56-5B5D-4610-847C-A96DFE835C32}"/>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0EB91C2B-677B-4570-BE46-F40AE2598704}"/>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tx2"/>
                </a:solidFill>
                <a:latin typeface="+mj-lt"/>
              </a:defRPr>
            </a:lvl1pPr>
            <a:lvl2pPr marL="0" indent="0" algn="l">
              <a:lnSpc>
                <a:spcPct val="120000"/>
              </a:lnSpc>
              <a:spcBef>
                <a:spcPts val="0"/>
              </a:spcBef>
              <a:buNone/>
              <a:defRPr sz="2800">
                <a:solidFill>
                  <a:schemeClr val="tx2"/>
                </a:solidFill>
                <a:latin typeface="+mj-lt"/>
              </a:defRPr>
            </a:lvl2pPr>
            <a:lvl3pPr marL="0" indent="0" algn="l">
              <a:lnSpc>
                <a:spcPct val="120000"/>
              </a:lnSpc>
              <a:spcBef>
                <a:spcPts val="0"/>
              </a:spcBef>
              <a:buNone/>
              <a:defRPr sz="2800">
                <a:solidFill>
                  <a:schemeClr val="tx2"/>
                </a:solidFill>
                <a:latin typeface="+mj-lt"/>
              </a:defRPr>
            </a:lvl3pPr>
            <a:lvl4pPr marL="0" indent="0" algn="l">
              <a:lnSpc>
                <a:spcPct val="120000"/>
              </a:lnSpc>
              <a:spcBef>
                <a:spcPts val="0"/>
              </a:spcBef>
              <a:buNone/>
              <a:defRPr sz="2800">
                <a:solidFill>
                  <a:schemeClr val="tx2"/>
                </a:solidFill>
                <a:latin typeface="+mj-lt"/>
              </a:defRPr>
            </a:lvl4pPr>
            <a:lvl5pPr marL="0" indent="0" algn="l">
              <a:lnSpc>
                <a:spcPct val="120000"/>
              </a:lnSpc>
              <a:spcBef>
                <a:spcPts val="0"/>
              </a:spcBef>
              <a:buNone/>
              <a:defRPr sz="2800">
                <a:solidFill>
                  <a:schemeClr val="tx2"/>
                </a:solidFill>
                <a:latin typeface="+mj-lt"/>
              </a:defRPr>
            </a:lvl5pPr>
            <a:lvl6pPr marL="0" indent="0" algn="l">
              <a:lnSpc>
                <a:spcPct val="120000"/>
              </a:lnSpc>
              <a:spcBef>
                <a:spcPts val="0"/>
              </a:spcBef>
              <a:buNone/>
              <a:defRPr sz="2800">
                <a:solidFill>
                  <a:schemeClr val="tx2"/>
                </a:solidFill>
                <a:latin typeface="+mj-lt"/>
              </a:defRPr>
            </a:lvl6pPr>
            <a:lvl7pPr marL="0" indent="0" algn="l">
              <a:lnSpc>
                <a:spcPct val="120000"/>
              </a:lnSpc>
              <a:spcBef>
                <a:spcPts val="0"/>
              </a:spcBef>
              <a:buNone/>
              <a:defRPr sz="2800">
                <a:solidFill>
                  <a:schemeClr val="tx2"/>
                </a:solidFill>
                <a:latin typeface="+mj-lt"/>
              </a:defRPr>
            </a:lvl7pPr>
            <a:lvl8pPr marL="0" indent="0" algn="l">
              <a:lnSpc>
                <a:spcPct val="120000"/>
              </a:lnSpc>
              <a:spcBef>
                <a:spcPts val="0"/>
              </a:spcBef>
              <a:buNone/>
              <a:defRPr sz="2800">
                <a:solidFill>
                  <a:schemeClr val="tx2"/>
                </a:solidFill>
                <a:latin typeface="+mj-lt"/>
              </a:defRPr>
            </a:lvl8pPr>
            <a:lvl9pPr marL="0" indent="0" algn="l">
              <a:lnSpc>
                <a:spcPct val="120000"/>
              </a:lnSpc>
              <a:spcBef>
                <a:spcPts val="0"/>
              </a:spcBef>
              <a:buNone/>
              <a:defRPr sz="2800">
                <a:solidFill>
                  <a:schemeClr val="tx2"/>
                </a:solidFill>
                <a:latin typeface="+mj-lt"/>
              </a:defRPr>
            </a:lvl9pPr>
          </a:lstStyle>
          <a:p>
            <a:r>
              <a:rPr lang="en-US"/>
              <a:t>Click to edit Master subtitle style</a:t>
            </a:r>
          </a:p>
        </p:txBody>
      </p:sp>
      <p:pic>
        <p:nvPicPr>
          <p:cNvPr id="10" name="Picture 9">
            <a:extLst>
              <a:ext uri="{FF2B5EF4-FFF2-40B4-BE49-F238E27FC236}">
                <a16:creationId xmlns:a16="http://schemas.microsoft.com/office/drawing/2014/main" id="{536DAFC2-7980-4310-AB4B-3795895D6F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29224657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grey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FF90FA-51F8-4BAD-97E1-C3C8D13267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1">
            <a:extLst>
              <a:ext uri="{FF2B5EF4-FFF2-40B4-BE49-F238E27FC236}">
                <a16:creationId xmlns:a16="http://schemas.microsoft.com/office/drawing/2014/main" id="{28DF5891-3FAF-4F24-8FA4-3541F546D90D}"/>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5CC06B10-AC4C-414E-8A71-E40C38AC3D9C}"/>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8209379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grey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CB688B-07AC-4F89-9C85-6E1E4CD6BE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A3F5E2A0-17E1-412F-A177-AAED06C821A3}"/>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3" name="Subtitle 2">
            <a:extLst>
              <a:ext uri="{FF2B5EF4-FFF2-40B4-BE49-F238E27FC236}">
                <a16:creationId xmlns:a16="http://schemas.microsoft.com/office/drawing/2014/main" id="{0D76F82B-83E6-481A-A01E-30E34D385834}"/>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4560082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grey3">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6577C1-505B-422B-A731-ABDE2E829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B87C484E-AD84-4F40-921B-2483453B59E6}"/>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3" name="Subtitle 2">
            <a:extLst>
              <a:ext uri="{FF2B5EF4-FFF2-40B4-BE49-F238E27FC236}">
                <a16:creationId xmlns:a16="http://schemas.microsoft.com/office/drawing/2014/main" id="{29A678C1-C647-4FB3-8FB9-B844A7C6FEDA}"/>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15335897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grey4">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F73EC6-F413-4A93-891E-5AEDD46246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D2D73829-A43B-4D9C-9429-405B656A1AA4}"/>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1" name="Subtitle 2">
            <a:extLst>
              <a:ext uri="{FF2B5EF4-FFF2-40B4-BE49-F238E27FC236}">
                <a16:creationId xmlns:a16="http://schemas.microsoft.com/office/drawing/2014/main" id="{42E2F216-7E70-4D00-BA2D-A65C5689B05B}"/>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1416630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No Title and Content (no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663AE5-4CAD-489C-96A8-F08D8D130B08}"/>
              </a:ext>
            </a:extLst>
          </p:cNvPr>
          <p:cNvSpPr/>
          <p:nvPr userDrawn="1"/>
        </p:nvSpPr>
        <p:spPr>
          <a:xfrm>
            <a:off x="0" y="6154693"/>
            <a:ext cx="12192000" cy="703309"/>
          </a:xfrm>
          <a:prstGeom prst="rect">
            <a:avLst/>
          </a:prstGeom>
          <a:gradFill flip="none" rotWithShape="1">
            <a:gsLst>
              <a:gs pos="100000">
                <a:srgbClr val="747086">
                  <a:alpha val="9000"/>
                </a:srgbClr>
              </a:gs>
              <a:gs pos="0">
                <a:srgbClr val="D4D1E4">
                  <a:alpha val="10000"/>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6" name="Footer Placeholder 1">
            <a:extLst>
              <a:ext uri="{FF2B5EF4-FFF2-40B4-BE49-F238E27FC236}">
                <a16:creationId xmlns:a16="http://schemas.microsoft.com/office/drawing/2014/main" id="{56E6E83F-6F6E-4CD7-BC13-4B5A46CCC1B4}"/>
              </a:ext>
            </a:extLst>
          </p:cNvPr>
          <p:cNvSpPr>
            <a:spLocks noGrp="1"/>
          </p:cNvSpPr>
          <p:nvPr>
            <p:ph type="ftr" sz="quarter" idx="10"/>
          </p:nvPr>
        </p:nvSpPr>
        <p:spPr>
          <a:xfrm>
            <a:off x="406453" y="6384000"/>
            <a:ext cx="10681548" cy="240000"/>
          </a:xfrm>
          <a:prstGeom prst="rect">
            <a:avLst/>
          </a:prstGeom>
        </p:spPr>
        <p:txBody>
          <a:bodyPr/>
          <a:lstStyle/>
          <a:p>
            <a:r>
              <a:rPr lang="en-GB"/>
              <a:t>Confidential – do not distribute</a:t>
            </a:r>
          </a:p>
        </p:txBody>
      </p:sp>
      <p:sp>
        <p:nvSpPr>
          <p:cNvPr id="7" name="Rectangle 6">
            <a:extLst>
              <a:ext uri="{FF2B5EF4-FFF2-40B4-BE49-F238E27FC236}">
                <a16:creationId xmlns:a16="http://schemas.microsoft.com/office/drawing/2014/main" id="{F45E28A2-0755-254F-86FC-0D460BA48DDF}"/>
              </a:ext>
            </a:extLst>
          </p:cNvPr>
          <p:cNvSpPr/>
          <p:nvPr userDrawn="1"/>
        </p:nvSpPr>
        <p:spPr>
          <a:xfrm rot="10800000">
            <a:off x="-1548" y="981525"/>
            <a:ext cx="12192000" cy="28800"/>
          </a:xfrm>
          <a:prstGeom prst="rect">
            <a:avLst/>
          </a:prstGeom>
          <a:gradFill flip="none" rotWithShape="1">
            <a:gsLst>
              <a:gs pos="0">
                <a:srgbClr val="F8BC32"/>
              </a:gs>
              <a:gs pos="100000">
                <a:srgbClr val="F8BC32">
                  <a:alpha val="49804"/>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Tree>
    <p:extLst>
      <p:ext uri="{BB962C8B-B14F-4D97-AF65-F5344CB8AC3E}">
        <p14:creationId xmlns:p14="http://schemas.microsoft.com/office/powerpoint/2010/main" val="16334175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grey5">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761D41-2CF9-4D2F-873B-412EB19B24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FF1D7A24-17E2-4B5E-B5DF-1057979CA4EB}"/>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1" name="Subtitle 2">
            <a:extLst>
              <a:ext uri="{FF2B5EF4-FFF2-40B4-BE49-F238E27FC236}">
                <a16:creationId xmlns:a16="http://schemas.microsoft.com/office/drawing/2014/main" id="{EBDACBBF-D26A-457C-9406-EE8DEADB96DD}"/>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2"/>
                </a:solidFill>
                <a:latin typeface="+mj-lt"/>
              </a:defRPr>
            </a:lvl1pPr>
            <a:lvl2pPr marL="0" indent="0" algn="l">
              <a:lnSpc>
                <a:spcPct val="120000"/>
              </a:lnSpc>
              <a:spcBef>
                <a:spcPts val="0"/>
              </a:spcBef>
              <a:buNone/>
              <a:defRPr sz="2800">
                <a:solidFill>
                  <a:schemeClr val="accent2"/>
                </a:solidFill>
                <a:latin typeface="+mj-lt"/>
              </a:defRPr>
            </a:lvl2pPr>
            <a:lvl3pPr marL="0" indent="0" algn="l">
              <a:lnSpc>
                <a:spcPct val="120000"/>
              </a:lnSpc>
              <a:spcBef>
                <a:spcPts val="0"/>
              </a:spcBef>
              <a:buNone/>
              <a:defRPr sz="2800">
                <a:solidFill>
                  <a:schemeClr val="accent2"/>
                </a:solidFill>
                <a:latin typeface="+mj-lt"/>
              </a:defRPr>
            </a:lvl3pPr>
            <a:lvl4pPr marL="0" indent="0" algn="l">
              <a:lnSpc>
                <a:spcPct val="120000"/>
              </a:lnSpc>
              <a:spcBef>
                <a:spcPts val="0"/>
              </a:spcBef>
              <a:buNone/>
              <a:defRPr sz="2800">
                <a:solidFill>
                  <a:schemeClr val="accent2"/>
                </a:solidFill>
                <a:latin typeface="+mj-lt"/>
              </a:defRPr>
            </a:lvl4pPr>
            <a:lvl5pPr marL="0" indent="0" algn="l">
              <a:lnSpc>
                <a:spcPct val="120000"/>
              </a:lnSpc>
              <a:spcBef>
                <a:spcPts val="0"/>
              </a:spcBef>
              <a:buNone/>
              <a:defRPr sz="2800">
                <a:solidFill>
                  <a:schemeClr val="accent2"/>
                </a:solidFill>
                <a:latin typeface="+mj-lt"/>
              </a:defRPr>
            </a:lvl5pPr>
            <a:lvl6pPr marL="0" indent="0" algn="l">
              <a:lnSpc>
                <a:spcPct val="120000"/>
              </a:lnSpc>
              <a:spcBef>
                <a:spcPts val="0"/>
              </a:spcBef>
              <a:buNone/>
              <a:defRPr sz="2800">
                <a:solidFill>
                  <a:schemeClr val="accent2"/>
                </a:solidFill>
                <a:latin typeface="+mj-lt"/>
              </a:defRPr>
            </a:lvl6pPr>
            <a:lvl7pPr marL="0" indent="0" algn="l">
              <a:lnSpc>
                <a:spcPct val="120000"/>
              </a:lnSpc>
              <a:spcBef>
                <a:spcPts val="0"/>
              </a:spcBef>
              <a:buNone/>
              <a:defRPr sz="2800">
                <a:solidFill>
                  <a:schemeClr val="accent2"/>
                </a:solidFill>
                <a:latin typeface="+mj-lt"/>
              </a:defRPr>
            </a:lvl7pPr>
            <a:lvl8pPr marL="0" indent="0" algn="l">
              <a:lnSpc>
                <a:spcPct val="120000"/>
              </a:lnSpc>
              <a:spcBef>
                <a:spcPts val="0"/>
              </a:spcBef>
              <a:buNone/>
              <a:defRPr sz="2800">
                <a:solidFill>
                  <a:schemeClr val="accent2"/>
                </a:solidFill>
                <a:latin typeface="+mj-lt"/>
              </a:defRPr>
            </a:lvl8pPr>
            <a:lvl9pPr marL="0" indent="0" algn="l">
              <a:lnSpc>
                <a:spcPct val="120000"/>
              </a:lnSpc>
              <a:spcBef>
                <a:spcPts val="0"/>
              </a:spcBef>
              <a:buNone/>
              <a:defRPr sz="2800">
                <a:solidFill>
                  <a:schemeClr val="accent2"/>
                </a:solidFill>
                <a:latin typeface="+mj-lt"/>
              </a:defRPr>
            </a:lvl9pPr>
          </a:lstStyle>
          <a:p>
            <a:r>
              <a:rPr lang="en-US"/>
              <a:t>Click to edit Master subtitle style</a:t>
            </a:r>
          </a:p>
        </p:txBody>
      </p:sp>
    </p:spTree>
    <p:extLst>
      <p:ext uri="{BB962C8B-B14F-4D97-AF65-F5344CB8AC3E}">
        <p14:creationId xmlns:p14="http://schemas.microsoft.com/office/powerpoint/2010/main" val="31074166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959FAD-B589-9645-B04A-155769604F4E}"/>
              </a:ext>
            </a:extLst>
          </p:cNvPr>
          <p:cNvSpPr/>
          <p:nvPr userDrawn="1"/>
        </p:nvSpPr>
        <p:spPr>
          <a:xfrm>
            <a:off x="8815" y="0"/>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3545C08A-7F51-46A0-AA10-A92317AB6AE6}"/>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6ECB98AA-B71A-4214-A5F0-2C3652D9E8B1}"/>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559443E3-4FD7-4602-A1E2-1C662B1133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39" y="27001"/>
            <a:ext cx="12192000" cy="6858000"/>
          </a:xfrm>
          <a:prstGeom prst="rect">
            <a:avLst/>
          </a:prstGeom>
        </p:spPr>
      </p:pic>
      <p:pic>
        <p:nvPicPr>
          <p:cNvPr id="10" name="Picture 9">
            <a:extLst>
              <a:ext uri="{FF2B5EF4-FFF2-40B4-BE49-F238E27FC236}">
                <a16:creationId xmlns:a16="http://schemas.microsoft.com/office/drawing/2014/main" id="{9283A331-BDBF-4D98-8150-C72669CDD0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8957201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7CB3A7-BE49-4788-8101-1DE24CFBA5FC}"/>
              </a:ext>
            </a:extLst>
          </p:cNvPr>
          <p:cNvSpPr/>
          <p:nvPr userDrawn="1"/>
        </p:nvSpPr>
        <p:spPr>
          <a:xfrm>
            <a:off x="13058" y="27001"/>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3D5D4755-E5AD-454B-88EB-6A2F9E4EEE76}"/>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D9625CAB-AD7F-4583-84AB-5A4C40C67F5E}"/>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71248F2E-0B77-44DB-8FB1-75BAB0860CCA}"/>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0" y="-20345"/>
            <a:ext cx="12192000" cy="6858000"/>
          </a:xfrm>
          <a:prstGeom prst="rect">
            <a:avLst/>
          </a:prstGeom>
        </p:spPr>
      </p:pic>
      <p:pic>
        <p:nvPicPr>
          <p:cNvPr id="10" name="Picture 9">
            <a:extLst>
              <a:ext uri="{FF2B5EF4-FFF2-40B4-BE49-F238E27FC236}">
                <a16:creationId xmlns:a16="http://schemas.microsoft.com/office/drawing/2014/main" id="{27BAD598-A2E5-4675-AC11-528AE17642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9172082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A0A5A3-FF42-49DE-A196-489A04ABC31A}"/>
              </a:ext>
            </a:extLst>
          </p:cNvPr>
          <p:cNvSpPr/>
          <p:nvPr userDrawn="1"/>
        </p:nvSpPr>
        <p:spPr>
          <a:xfrm>
            <a:off x="2" y="27001"/>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C0A99F90-46AA-4112-8B56-B9895E869BA5}"/>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424EE282-D23B-4047-ACE5-13D5A78BA15E}"/>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560A90F5-9FBF-4506-ADDD-52645E9C0ACC}"/>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89070D6C-A0D3-4C67-9949-83993F0179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911423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69FAED1-E15C-4EDC-AFCD-D178F16BDB5B}"/>
              </a:ext>
            </a:extLst>
          </p:cNvPr>
          <p:cNvSpPr/>
          <p:nvPr userDrawn="1"/>
        </p:nvSpPr>
        <p:spPr>
          <a:xfrm>
            <a:off x="2" y="-8020"/>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93AB6A0F-DD0C-4E4D-8590-366BB9AA5806}"/>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29ABADAC-3AD9-4B50-893F-299DE73A4022}"/>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5C417D04-4CD7-4445-B18C-996132D6E54B}"/>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38349" y="27001"/>
            <a:ext cx="12192000" cy="6858000"/>
          </a:xfrm>
          <a:prstGeom prst="rect">
            <a:avLst/>
          </a:prstGeom>
        </p:spPr>
      </p:pic>
      <p:pic>
        <p:nvPicPr>
          <p:cNvPr id="10" name="Picture 9">
            <a:extLst>
              <a:ext uri="{FF2B5EF4-FFF2-40B4-BE49-F238E27FC236}">
                <a16:creationId xmlns:a16="http://schemas.microsoft.com/office/drawing/2014/main" id="{83E2E27C-3808-4D62-8452-7740B87A24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36820967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black5">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93E6B0-BBF0-4E51-966D-2BAE3F3CB17E}"/>
              </a:ext>
            </a:extLst>
          </p:cNvPr>
          <p:cNvSpPr/>
          <p:nvPr userDrawn="1"/>
        </p:nvSpPr>
        <p:spPr>
          <a:xfrm>
            <a:off x="2" y="0"/>
            <a:ext cx="12193587" cy="6858000"/>
          </a:xfrm>
          <a:prstGeom prst="rect">
            <a:avLst/>
          </a:prstGeom>
          <a:gradFill>
            <a:gsLst>
              <a:gs pos="100000">
                <a:schemeClr val="tx2"/>
              </a:gs>
              <a:gs pos="0">
                <a:schemeClr val="tx2">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E7D3803C-9034-4FCB-A3E8-F3648EA10EBF}"/>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9" name="Subtitle 2">
            <a:extLst>
              <a:ext uri="{FF2B5EF4-FFF2-40B4-BE49-F238E27FC236}">
                <a16:creationId xmlns:a16="http://schemas.microsoft.com/office/drawing/2014/main" id="{CEC76F07-42D1-49D5-ACCE-AA2B1EA80F5F}"/>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6" name="Picture 5">
            <a:extLst>
              <a:ext uri="{FF2B5EF4-FFF2-40B4-BE49-F238E27FC236}">
                <a16:creationId xmlns:a16="http://schemas.microsoft.com/office/drawing/2014/main" id="{66B10DB9-3191-4A63-8211-2722ABF62524}"/>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27978" y="2"/>
            <a:ext cx="12193379" cy="6906300"/>
          </a:xfrm>
          <a:prstGeom prst="rect">
            <a:avLst/>
          </a:prstGeom>
        </p:spPr>
      </p:pic>
      <p:pic>
        <p:nvPicPr>
          <p:cNvPr id="11" name="Picture 10">
            <a:extLst>
              <a:ext uri="{FF2B5EF4-FFF2-40B4-BE49-F238E27FC236}">
                <a16:creationId xmlns:a16="http://schemas.microsoft.com/office/drawing/2014/main" id="{07589F70-1866-45F1-B097-580A4777AB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4026859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rang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8DE9E6-2377-44CB-B3B1-C000879562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BC0BBA2D-3F57-48BB-AE61-D3BCDE0F505B}"/>
              </a:ext>
            </a:extLst>
          </p:cNvPr>
          <p:cNvSpPr/>
          <p:nvPr userDrawn="1"/>
        </p:nvSpPr>
        <p:spPr>
          <a:xfrm>
            <a:off x="-56707" y="2"/>
            <a:ext cx="12248707" cy="6889897"/>
          </a:xfrm>
          <a:prstGeom prst="rect">
            <a:avLst/>
          </a:prstGeom>
          <a:solidFill>
            <a:srgbClr val="FF5A10">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9" name="Title 1">
            <a:extLst>
              <a:ext uri="{FF2B5EF4-FFF2-40B4-BE49-F238E27FC236}">
                <a16:creationId xmlns:a16="http://schemas.microsoft.com/office/drawing/2014/main" id="{7BD9DEFE-1469-4E19-A924-52E164BF97C3}"/>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sp>
        <p:nvSpPr>
          <p:cNvPr id="10" name="Subtitle 2">
            <a:extLst>
              <a:ext uri="{FF2B5EF4-FFF2-40B4-BE49-F238E27FC236}">
                <a16:creationId xmlns:a16="http://schemas.microsoft.com/office/drawing/2014/main" id="{E0C6D4EA-2E23-4881-9D5B-055E652967EE}"/>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11" name="Picture 10">
            <a:extLst>
              <a:ext uri="{FF2B5EF4-FFF2-40B4-BE49-F238E27FC236}">
                <a16:creationId xmlns:a16="http://schemas.microsoft.com/office/drawing/2014/main" id="{0F77ADD9-1AB4-4E46-A0FF-AD5BB29D43B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41285575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yellow">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3A49E5-98D6-4290-B4A9-2219F54DA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CFDD4DD7-0607-474E-AB80-5AA54D5F9975}"/>
              </a:ext>
            </a:extLst>
          </p:cNvPr>
          <p:cNvSpPr/>
          <p:nvPr userDrawn="1"/>
        </p:nvSpPr>
        <p:spPr>
          <a:xfrm>
            <a:off x="-28353" y="-45948"/>
            <a:ext cx="12220353" cy="6873949"/>
          </a:xfrm>
          <a:prstGeom prst="rect">
            <a:avLst/>
          </a:prstGeom>
          <a:solidFill>
            <a:srgbClr val="FFBC03">
              <a:alpha val="7058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7" name="Subtitle 2">
            <a:extLst>
              <a:ext uri="{FF2B5EF4-FFF2-40B4-BE49-F238E27FC236}">
                <a16:creationId xmlns:a16="http://schemas.microsoft.com/office/drawing/2014/main" id="{75185A49-7F9F-455A-BFA2-43B814EE7523}"/>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sp>
        <p:nvSpPr>
          <p:cNvPr id="8" name="Title 1">
            <a:extLst>
              <a:ext uri="{FF2B5EF4-FFF2-40B4-BE49-F238E27FC236}">
                <a16:creationId xmlns:a16="http://schemas.microsoft.com/office/drawing/2014/main" id="{661E7B96-3CA9-49A9-B7BA-26B370E85575}"/>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pic>
        <p:nvPicPr>
          <p:cNvPr id="11" name="Picture 10">
            <a:extLst>
              <a:ext uri="{FF2B5EF4-FFF2-40B4-BE49-F238E27FC236}">
                <a16:creationId xmlns:a16="http://schemas.microsoft.com/office/drawing/2014/main" id="{80FA9395-1B76-4B40-ABED-92B85544C5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0910425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darkblu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9F2C35-5557-4878-865F-7EBF4A5580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D8B9670D-1728-4067-AAAA-9179019C3B69}"/>
              </a:ext>
            </a:extLst>
          </p:cNvPr>
          <p:cNvSpPr/>
          <p:nvPr userDrawn="1"/>
        </p:nvSpPr>
        <p:spPr>
          <a:xfrm>
            <a:off x="-1587" y="27001"/>
            <a:ext cx="12193587" cy="6858000"/>
          </a:xfrm>
          <a:prstGeom prst="rect">
            <a:avLst/>
          </a:prstGeom>
          <a:gradFill>
            <a:gsLst>
              <a:gs pos="100000">
                <a:schemeClr val="accent3"/>
              </a:gs>
              <a:gs pos="0">
                <a:schemeClr val="accent3">
                  <a:alpha val="76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Title 1">
            <a:extLst>
              <a:ext uri="{FF2B5EF4-FFF2-40B4-BE49-F238E27FC236}">
                <a16:creationId xmlns:a16="http://schemas.microsoft.com/office/drawing/2014/main" id="{67796464-F39A-4DB9-83BB-035A46431EA1}"/>
              </a:ext>
            </a:extLst>
          </p:cNvPr>
          <p:cNvSpPr>
            <a:spLocks noGrp="1"/>
          </p:cNvSpPr>
          <p:nvPr>
            <p:ph type="title"/>
          </p:nvPr>
        </p:nvSpPr>
        <p:spPr>
          <a:xfrm>
            <a:off x="1056000" y="2256000"/>
            <a:ext cx="10080000" cy="864000"/>
          </a:xfrm>
        </p:spPr>
        <p:txBody>
          <a:bodyPr/>
          <a:lstStyle>
            <a:lvl1pPr>
              <a:defRPr sz="5467">
                <a:solidFill>
                  <a:schemeClr val="accent1"/>
                </a:solidFill>
              </a:defRPr>
            </a:lvl1pPr>
          </a:lstStyle>
          <a:p>
            <a:r>
              <a:rPr lang="en-US"/>
              <a:t>Click to edit Master title style</a:t>
            </a:r>
            <a:endParaRPr lang="en-GB"/>
          </a:p>
        </p:txBody>
      </p:sp>
      <p:sp>
        <p:nvSpPr>
          <p:cNvPr id="8" name="Subtitle 2">
            <a:extLst>
              <a:ext uri="{FF2B5EF4-FFF2-40B4-BE49-F238E27FC236}">
                <a16:creationId xmlns:a16="http://schemas.microsoft.com/office/drawing/2014/main" id="{0807FD41-BBB3-4C3D-AA5C-276C82255A96}"/>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pic>
        <p:nvPicPr>
          <p:cNvPr id="11" name="Picture 10">
            <a:extLst>
              <a:ext uri="{FF2B5EF4-FFF2-40B4-BE49-F238E27FC236}">
                <a16:creationId xmlns:a16="http://schemas.microsoft.com/office/drawing/2014/main" id="{5896DAC5-638A-4AFC-A9F2-7518EBD73A2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9040189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0A88BA-A86E-406C-B5E5-0360F22955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AAFF7762-617D-4A3C-9A02-A3EECA68E255}"/>
              </a:ext>
            </a:extLst>
          </p:cNvPr>
          <p:cNvSpPr/>
          <p:nvPr userDrawn="1"/>
        </p:nvSpPr>
        <p:spPr>
          <a:xfrm>
            <a:off x="2" y="0"/>
            <a:ext cx="12193587" cy="6858000"/>
          </a:xfrm>
          <a:prstGeom prst="rect">
            <a:avLst/>
          </a:prstGeom>
          <a:gradFill>
            <a:gsLst>
              <a:gs pos="100000">
                <a:schemeClr val="accent6"/>
              </a:gs>
              <a:gs pos="30000">
                <a:schemeClr val="accent6">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7" name="Subtitle 2">
            <a:extLst>
              <a:ext uri="{FF2B5EF4-FFF2-40B4-BE49-F238E27FC236}">
                <a16:creationId xmlns:a16="http://schemas.microsoft.com/office/drawing/2014/main" id="{54458F51-953C-4CA5-B9CA-A73A9519B2A2}"/>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bg1"/>
                </a:solidFill>
                <a:latin typeface="+mj-lt"/>
              </a:defRPr>
            </a:lvl1pPr>
            <a:lvl2pPr marL="0" indent="0" algn="l">
              <a:lnSpc>
                <a:spcPct val="120000"/>
              </a:lnSpc>
              <a:spcBef>
                <a:spcPts val="0"/>
              </a:spcBef>
              <a:buNone/>
              <a:defRPr sz="2800">
                <a:solidFill>
                  <a:schemeClr val="bg1"/>
                </a:solidFill>
                <a:latin typeface="+mj-lt"/>
              </a:defRPr>
            </a:lvl2pPr>
            <a:lvl3pPr marL="0" indent="0" algn="l">
              <a:lnSpc>
                <a:spcPct val="120000"/>
              </a:lnSpc>
              <a:spcBef>
                <a:spcPts val="0"/>
              </a:spcBef>
              <a:buNone/>
              <a:defRPr sz="2800">
                <a:solidFill>
                  <a:schemeClr val="bg1"/>
                </a:solidFill>
                <a:latin typeface="+mj-lt"/>
              </a:defRPr>
            </a:lvl3pPr>
            <a:lvl4pPr marL="0" indent="0" algn="l">
              <a:lnSpc>
                <a:spcPct val="120000"/>
              </a:lnSpc>
              <a:spcBef>
                <a:spcPts val="0"/>
              </a:spcBef>
              <a:buNone/>
              <a:defRPr sz="2800">
                <a:solidFill>
                  <a:schemeClr val="bg1"/>
                </a:solidFill>
                <a:latin typeface="+mj-lt"/>
              </a:defRPr>
            </a:lvl4pPr>
            <a:lvl5pPr marL="0" indent="0" algn="l">
              <a:lnSpc>
                <a:spcPct val="120000"/>
              </a:lnSpc>
              <a:spcBef>
                <a:spcPts val="0"/>
              </a:spcBef>
              <a:buNone/>
              <a:defRPr sz="2800">
                <a:solidFill>
                  <a:schemeClr val="bg1"/>
                </a:solidFill>
                <a:latin typeface="+mj-lt"/>
              </a:defRPr>
            </a:lvl5pPr>
            <a:lvl6pPr marL="0" indent="0" algn="l">
              <a:lnSpc>
                <a:spcPct val="120000"/>
              </a:lnSpc>
              <a:spcBef>
                <a:spcPts val="0"/>
              </a:spcBef>
              <a:buNone/>
              <a:defRPr sz="2800">
                <a:solidFill>
                  <a:schemeClr val="bg1"/>
                </a:solidFill>
                <a:latin typeface="+mj-lt"/>
              </a:defRPr>
            </a:lvl6pPr>
            <a:lvl7pPr marL="0" indent="0" algn="l">
              <a:lnSpc>
                <a:spcPct val="120000"/>
              </a:lnSpc>
              <a:spcBef>
                <a:spcPts val="0"/>
              </a:spcBef>
              <a:buNone/>
              <a:defRPr sz="2800">
                <a:solidFill>
                  <a:schemeClr val="bg1"/>
                </a:solidFill>
                <a:latin typeface="+mj-lt"/>
              </a:defRPr>
            </a:lvl7pPr>
            <a:lvl8pPr marL="0" indent="0" algn="l">
              <a:lnSpc>
                <a:spcPct val="120000"/>
              </a:lnSpc>
              <a:spcBef>
                <a:spcPts val="0"/>
              </a:spcBef>
              <a:buNone/>
              <a:defRPr sz="2800">
                <a:solidFill>
                  <a:schemeClr val="bg1"/>
                </a:solidFill>
                <a:latin typeface="+mj-lt"/>
              </a:defRPr>
            </a:lvl8pPr>
            <a:lvl9pPr marL="0" indent="0" algn="l">
              <a:lnSpc>
                <a:spcPct val="120000"/>
              </a:lnSpc>
              <a:spcBef>
                <a:spcPts val="0"/>
              </a:spcBef>
              <a:buNone/>
              <a:defRPr sz="2800">
                <a:solidFill>
                  <a:schemeClr val="bg1"/>
                </a:solidFill>
                <a:latin typeface="+mj-lt"/>
              </a:defRPr>
            </a:lvl9pPr>
          </a:lstStyle>
          <a:p>
            <a:r>
              <a:rPr lang="en-US"/>
              <a:t>Click to edit Master subtitle style</a:t>
            </a:r>
          </a:p>
        </p:txBody>
      </p:sp>
      <p:sp>
        <p:nvSpPr>
          <p:cNvPr id="8" name="Title 1">
            <a:extLst>
              <a:ext uri="{FF2B5EF4-FFF2-40B4-BE49-F238E27FC236}">
                <a16:creationId xmlns:a16="http://schemas.microsoft.com/office/drawing/2014/main" id="{A36EDD82-5DAB-406F-B333-FF7CC2EF1D1B}"/>
              </a:ext>
            </a:extLst>
          </p:cNvPr>
          <p:cNvSpPr>
            <a:spLocks noGrp="1"/>
          </p:cNvSpPr>
          <p:nvPr>
            <p:ph type="title"/>
          </p:nvPr>
        </p:nvSpPr>
        <p:spPr>
          <a:xfrm>
            <a:off x="1056000" y="2256000"/>
            <a:ext cx="10080000" cy="864000"/>
          </a:xfrm>
        </p:spPr>
        <p:txBody>
          <a:bodyPr/>
          <a:lstStyle>
            <a:lvl1pPr>
              <a:defRPr sz="5467">
                <a:solidFill>
                  <a:schemeClr val="accent3"/>
                </a:solidFill>
              </a:defRPr>
            </a:lvl1pPr>
          </a:lstStyle>
          <a:p>
            <a:r>
              <a:rPr lang="en-US"/>
              <a:t>Click to edit Master title style</a:t>
            </a:r>
            <a:endParaRPr lang="en-GB"/>
          </a:p>
        </p:txBody>
      </p:sp>
      <p:pic>
        <p:nvPicPr>
          <p:cNvPr id="11" name="Picture 10">
            <a:extLst>
              <a:ext uri="{FF2B5EF4-FFF2-40B4-BE49-F238E27FC236}">
                <a16:creationId xmlns:a16="http://schemas.microsoft.com/office/drawing/2014/main" id="{3E98599C-F0BE-4B58-B74D-6BF5FC681B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306502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8352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itle green">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CA1285-567D-4262-BEBB-BA282A817B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93EB9F49-61F8-458E-86A8-9E67077FA4F1}"/>
              </a:ext>
            </a:extLst>
          </p:cNvPr>
          <p:cNvSpPr/>
          <p:nvPr userDrawn="1"/>
        </p:nvSpPr>
        <p:spPr>
          <a:xfrm>
            <a:off x="0" y="-25373"/>
            <a:ext cx="12192000" cy="6858000"/>
          </a:xfrm>
          <a:prstGeom prst="rect">
            <a:avLst/>
          </a:prstGeom>
          <a:solidFill>
            <a:srgbClr val="9BA837">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89"/>
          </a:p>
        </p:txBody>
      </p:sp>
      <p:sp>
        <p:nvSpPr>
          <p:cNvPr id="9" name="Subtitle 2">
            <a:extLst>
              <a:ext uri="{FF2B5EF4-FFF2-40B4-BE49-F238E27FC236}">
                <a16:creationId xmlns:a16="http://schemas.microsoft.com/office/drawing/2014/main" id="{6EFD9DF2-B05B-4E9A-8ED2-7F70F27EE5F3}"/>
              </a:ext>
            </a:extLst>
          </p:cNvPr>
          <p:cNvSpPr>
            <a:spLocks noGrp="1"/>
          </p:cNvSpPr>
          <p:nvPr>
            <p:ph type="subTitle" idx="1"/>
          </p:nvPr>
        </p:nvSpPr>
        <p:spPr>
          <a:xfrm>
            <a:off x="1056000" y="3168001"/>
            <a:ext cx="10080000" cy="576000"/>
          </a:xfrm>
        </p:spPr>
        <p:txBody>
          <a:bodyPr/>
          <a:lstStyle>
            <a:lvl1pPr marL="0" indent="0" algn="l">
              <a:lnSpc>
                <a:spcPct val="120000"/>
              </a:lnSpc>
              <a:spcBef>
                <a:spcPts val="0"/>
              </a:spcBef>
              <a:buNone/>
              <a:defRPr sz="2800">
                <a:solidFill>
                  <a:schemeClr val="accent3"/>
                </a:solidFill>
                <a:latin typeface="+mj-lt"/>
              </a:defRPr>
            </a:lvl1pPr>
            <a:lvl2pPr marL="0" indent="0" algn="l">
              <a:lnSpc>
                <a:spcPct val="120000"/>
              </a:lnSpc>
              <a:spcBef>
                <a:spcPts val="0"/>
              </a:spcBef>
              <a:buNone/>
              <a:defRPr sz="2800">
                <a:solidFill>
                  <a:schemeClr val="accent3"/>
                </a:solidFill>
                <a:latin typeface="+mj-lt"/>
              </a:defRPr>
            </a:lvl2pPr>
            <a:lvl3pPr marL="0" indent="0" algn="l">
              <a:lnSpc>
                <a:spcPct val="120000"/>
              </a:lnSpc>
              <a:spcBef>
                <a:spcPts val="0"/>
              </a:spcBef>
              <a:buNone/>
              <a:defRPr sz="2800">
                <a:solidFill>
                  <a:schemeClr val="accent3"/>
                </a:solidFill>
                <a:latin typeface="+mj-lt"/>
              </a:defRPr>
            </a:lvl3pPr>
            <a:lvl4pPr marL="0" indent="0" algn="l">
              <a:lnSpc>
                <a:spcPct val="120000"/>
              </a:lnSpc>
              <a:spcBef>
                <a:spcPts val="0"/>
              </a:spcBef>
              <a:buNone/>
              <a:defRPr sz="2800">
                <a:solidFill>
                  <a:schemeClr val="accent3"/>
                </a:solidFill>
                <a:latin typeface="+mj-lt"/>
              </a:defRPr>
            </a:lvl4pPr>
            <a:lvl5pPr marL="0" indent="0" algn="l">
              <a:lnSpc>
                <a:spcPct val="120000"/>
              </a:lnSpc>
              <a:spcBef>
                <a:spcPts val="0"/>
              </a:spcBef>
              <a:buNone/>
              <a:defRPr sz="2800">
                <a:solidFill>
                  <a:schemeClr val="accent3"/>
                </a:solidFill>
                <a:latin typeface="+mj-lt"/>
              </a:defRPr>
            </a:lvl5pPr>
            <a:lvl6pPr marL="0" indent="0" algn="l">
              <a:lnSpc>
                <a:spcPct val="120000"/>
              </a:lnSpc>
              <a:spcBef>
                <a:spcPts val="0"/>
              </a:spcBef>
              <a:buNone/>
              <a:defRPr sz="2800">
                <a:solidFill>
                  <a:schemeClr val="accent3"/>
                </a:solidFill>
                <a:latin typeface="+mj-lt"/>
              </a:defRPr>
            </a:lvl6pPr>
            <a:lvl7pPr marL="0" indent="0" algn="l">
              <a:lnSpc>
                <a:spcPct val="120000"/>
              </a:lnSpc>
              <a:spcBef>
                <a:spcPts val="0"/>
              </a:spcBef>
              <a:buNone/>
              <a:defRPr sz="2800">
                <a:solidFill>
                  <a:schemeClr val="accent3"/>
                </a:solidFill>
                <a:latin typeface="+mj-lt"/>
              </a:defRPr>
            </a:lvl7pPr>
            <a:lvl8pPr marL="0" indent="0" algn="l">
              <a:lnSpc>
                <a:spcPct val="120000"/>
              </a:lnSpc>
              <a:spcBef>
                <a:spcPts val="0"/>
              </a:spcBef>
              <a:buNone/>
              <a:defRPr sz="2800">
                <a:solidFill>
                  <a:schemeClr val="accent3"/>
                </a:solidFill>
                <a:latin typeface="+mj-lt"/>
              </a:defRPr>
            </a:lvl8pPr>
            <a:lvl9pPr marL="0" indent="0" algn="l">
              <a:lnSpc>
                <a:spcPct val="120000"/>
              </a:lnSpc>
              <a:spcBef>
                <a:spcPts val="0"/>
              </a:spcBef>
              <a:buNone/>
              <a:defRPr sz="2800">
                <a:solidFill>
                  <a:schemeClr val="accent3"/>
                </a:solidFill>
                <a:latin typeface="+mj-lt"/>
              </a:defRPr>
            </a:lvl9pPr>
          </a:lstStyle>
          <a:p>
            <a:r>
              <a:rPr lang="en-US"/>
              <a:t>Click to edit Master subtitle style</a:t>
            </a:r>
          </a:p>
        </p:txBody>
      </p:sp>
      <p:sp>
        <p:nvSpPr>
          <p:cNvPr id="10" name="Title 1">
            <a:extLst>
              <a:ext uri="{FF2B5EF4-FFF2-40B4-BE49-F238E27FC236}">
                <a16:creationId xmlns:a16="http://schemas.microsoft.com/office/drawing/2014/main" id="{603E07D0-6FF6-41CD-A907-E6C76181DA51}"/>
              </a:ext>
            </a:extLst>
          </p:cNvPr>
          <p:cNvSpPr>
            <a:spLocks noGrp="1"/>
          </p:cNvSpPr>
          <p:nvPr>
            <p:ph type="title"/>
          </p:nvPr>
        </p:nvSpPr>
        <p:spPr>
          <a:xfrm>
            <a:off x="1056000" y="2256000"/>
            <a:ext cx="10080000" cy="864000"/>
          </a:xfrm>
        </p:spPr>
        <p:txBody>
          <a:bodyPr/>
          <a:lstStyle>
            <a:lvl1pPr>
              <a:defRPr sz="5467">
                <a:solidFill>
                  <a:schemeClr val="bg1"/>
                </a:solidFill>
              </a:defRPr>
            </a:lvl1pPr>
          </a:lstStyle>
          <a:p>
            <a:r>
              <a:rPr lang="en-US"/>
              <a:t>Click to edit Master title style</a:t>
            </a:r>
            <a:endParaRPr lang="en-GB"/>
          </a:p>
        </p:txBody>
      </p:sp>
      <p:pic>
        <p:nvPicPr>
          <p:cNvPr id="11" name="Picture 10">
            <a:extLst>
              <a:ext uri="{FF2B5EF4-FFF2-40B4-BE49-F238E27FC236}">
                <a16:creationId xmlns:a16="http://schemas.microsoft.com/office/drawing/2014/main" id="{3C8A8FCA-5B63-4952-9D59-B401065B0F7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16938121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four section white">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1A1459F-4EE3-4B2E-B1AA-375A253740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342" y="0"/>
            <a:ext cx="12193587" cy="68580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9" name="Text Placeholder 7">
            <a:extLst>
              <a:ext uri="{FF2B5EF4-FFF2-40B4-BE49-F238E27FC236}">
                <a16:creationId xmlns:a16="http://schemas.microsoft.com/office/drawing/2014/main" id="{6284F165-AD37-468C-8346-3F7E856DC63B}"/>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7">
            <a:extLst>
              <a:ext uri="{FF2B5EF4-FFF2-40B4-BE49-F238E27FC236}">
                <a16:creationId xmlns:a16="http://schemas.microsoft.com/office/drawing/2014/main" id="{57830486-94AF-4E17-B113-706F615D8677}"/>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7">
            <a:extLst>
              <a:ext uri="{FF2B5EF4-FFF2-40B4-BE49-F238E27FC236}">
                <a16:creationId xmlns:a16="http://schemas.microsoft.com/office/drawing/2014/main" id="{0FD4BF9E-6C64-4219-BC78-3D7BEB24CF80}"/>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7">
            <a:extLst>
              <a:ext uri="{FF2B5EF4-FFF2-40B4-BE49-F238E27FC236}">
                <a16:creationId xmlns:a16="http://schemas.microsoft.com/office/drawing/2014/main" id="{7B1B775F-D1D0-4F56-B30B-C4E37BE8BA6F}"/>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Picture Placeholder 3">
            <a:extLst>
              <a:ext uri="{FF2B5EF4-FFF2-40B4-BE49-F238E27FC236}">
                <a16:creationId xmlns:a16="http://schemas.microsoft.com/office/drawing/2014/main" id="{C96613F8-2E19-439A-84C9-14F160E62786}"/>
              </a:ext>
            </a:extLst>
          </p:cNvPr>
          <p:cNvSpPr>
            <a:spLocks noGrp="1"/>
          </p:cNvSpPr>
          <p:nvPr>
            <p:ph type="pic" sz="quarter" idx="32"/>
          </p:nvPr>
        </p:nvSpPr>
        <p:spPr>
          <a:xfrm>
            <a:off x="408000" y="2327447"/>
            <a:ext cx="2590800" cy="1775884"/>
          </a:xfrm>
        </p:spPr>
        <p:txBody>
          <a:bodyPr/>
          <a:lstStyle>
            <a:lvl1pPr marL="0" indent="0">
              <a:buNone/>
              <a:defRPr/>
            </a:lvl1pPr>
          </a:lstStyle>
          <a:p>
            <a:r>
              <a:rPr lang="en-US"/>
              <a:t>Click icon to add picture</a:t>
            </a:r>
            <a:endParaRPr lang="en-GB"/>
          </a:p>
        </p:txBody>
      </p:sp>
      <p:sp>
        <p:nvSpPr>
          <p:cNvPr id="36" name="Picture Placeholder 3">
            <a:extLst>
              <a:ext uri="{FF2B5EF4-FFF2-40B4-BE49-F238E27FC236}">
                <a16:creationId xmlns:a16="http://schemas.microsoft.com/office/drawing/2014/main" id="{D61C994D-270B-49CB-8F02-E03F87ECB01D}"/>
              </a:ext>
            </a:extLst>
          </p:cNvPr>
          <p:cNvSpPr>
            <a:spLocks noGrp="1"/>
          </p:cNvSpPr>
          <p:nvPr>
            <p:ph type="pic" sz="quarter" idx="33"/>
          </p:nvPr>
        </p:nvSpPr>
        <p:spPr>
          <a:xfrm>
            <a:off x="3335484" y="2327447"/>
            <a:ext cx="2590800" cy="1775884"/>
          </a:xfrm>
        </p:spPr>
        <p:txBody>
          <a:bodyPr/>
          <a:lstStyle>
            <a:lvl1pPr marL="0" indent="0">
              <a:buNone/>
              <a:defRPr/>
            </a:lvl1pPr>
          </a:lstStyle>
          <a:p>
            <a:r>
              <a:rPr lang="en-US"/>
              <a:t>Click icon to add picture</a:t>
            </a:r>
            <a:endParaRPr lang="en-GB"/>
          </a:p>
        </p:txBody>
      </p:sp>
      <p:sp>
        <p:nvSpPr>
          <p:cNvPr id="37" name="Picture Placeholder 3">
            <a:extLst>
              <a:ext uri="{FF2B5EF4-FFF2-40B4-BE49-F238E27FC236}">
                <a16:creationId xmlns:a16="http://schemas.microsoft.com/office/drawing/2014/main" id="{B7D254EC-9B6F-4A65-B9CF-E3F3EE1E8EE5}"/>
              </a:ext>
            </a:extLst>
          </p:cNvPr>
          <p:cNvSpPr>
            <a:spLocks noGrp="1"/>
          </p:cNvSpPr>
          <p:nvPr>
            <p:ph type="pic" sz="quarter" idx="34"/>
          </p:nvPr>
        </p:nvSpPr>
        <p:spPr>
          <a:xfrm>
            <a:off x="6262968" y="2327447"/>
            <a:ext cx="2590800" cy="1775884"/>
          </a:xfrm>
        </p:spPr>
        <p:txBody>
          <a:bodyPr/>
          <a:lstStyle>
            <a:lvl1pPr marL="0" indent="0">
              <a:buNone/>
              <a:defRPr/>
            </a:lvl1pPr>
          </a:lstStyle>
          <a:p>
            <a:r>
              <a:rPr lang="en-US"/>
              <a:t>Click icon to add picture</a:t>
            </a:r>
            <a:endParaRPr lang="en-GB"/>
          </a:p>
        </p:txBody>
      </p:sp>
      <p:sp>
        <p:nvSpPr>
          <p:cNvPr id="38" name="Picture Placeholder 3">
            <a:extLst>
              <a:ext uri="{FF2B5EF4-FFF2-40B4-BE49-F238E27FC236}">
                <a16:creationId xmlns:a16="http://schemas.microsoft.com/office/drawing/2014/main" id="{3E670720-4566-4099-9BDE-1184858A46EC}"/>
              </a:ext>
            </a:extLst>
          </p:cNvPr>
          <p:cNvSpPr>
            <a:spLocks noGrp="1"/>
          </p:cNvSpPr>
          <p:nvPr>
            <p:ph type="pic" sz="quarter" idx="35"/>
          </p:nvPr>
        </p:nvSpPr>
        <p:spPr>
          <a:xfrm>
            <a:off x="9190452" y="2327447"/>
            <a:ext cx="2590800" cy="1775884"/>
          </a:xfrm>
        </p:spPr>
        <p:txBody>
          <a:bodyPr/>
          <a:lstStyle>
            <a:lvl1pPr marL="0" indent="0">
              <a:buNone/>
              <a:defRPr/>
            </a:lvl1pPr>
          </a:lstStyle>
          <a:p>
            <a:r>
              <a:rPr lang="en-US"/>
              <a:t>Click icon to add picture</a:t>
            </a:r>
            <a:endParaRPr lang="en-GB"/>
          </a:p>
        </p:txBody>
      </p:sp>
      <p:sp>
        <p:nvSpPr>
          <p:cNvPr id="6" name="Title 5">
            <a:extLst>
              <a:ext uri="{FF2B5EF4-FFF2-40B4-BE49-F238E27FC236}">
                <a16:creationId xmlns:a16="http://schemas.microsoft.com/office/drawing/2014/main" id="{608A264A-028E-4895-A906-65306E4BB684}"/>
              </a:ext>
            </a:extLst>
          </p:cNvPr>
          <p:cNvSpPr>
            <a:spLocks noGrp="1"/>
          </p:cNvSpPr>
          <p:nvPr>
            <p:ph type="title"/>
          </p:nvPr>
        </p:nvSpPr>
        <p:spPr/>
        <p:txBody>
          <a:bodyPr/>
          <a:lstStyle/>
          <a:p>
            <a:r>
              <a:rPr lang="en-US"/>
              <a:t>Click to edit Master title style</a:t>
            </a:r>
            <a:endParaRPr lang="en-GB"/>
          </a:p>
        </p:txBody>
      </p:sp>
      <p:pic>
        <p:nvPicPr>
          <p:cNvPr id="15" name="Picture 14">
            <a:extLst>
              <a:ext uri="{FF2B5EF4-FFF2-40B4-BE49-F238E27FC236}">
                <a16:creationId xmlns:a16="http://schemas.microsoft.com/office/drawing/2014/main" id="{D5FC7511-D4A4-4164-AC2C-EEB4F8EDBA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270890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four section black">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C06530-96D2-4DAF-9EB0-0044F3D043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21021"/>
            <a:ext cx="12193587" cy="6858000"/>
          </a:xfrm>
          <a:prstGeom prst="rect">
            <a:avLst/>
          </a:prstGeom>
          <a:solidFill>
            <a:schemeClr val="bg2">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5" name="Text Placeholder 7">
            <a:extLst>
              <a:ext uri="{FF2B5EF4-FFF2-40B4-BE49-F238E27FC236}">
                <a16:creationId xmlns:a16="http://schemas.microsoft.com/office/drawing/2014/main" id="{927E11F4-CF67-4E4F-BA5B-54196CA86F47}"/>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6AD5B845-61C5-4704-AF46-E3FCBDAD76FD}"/>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210CE559-7756-4828-AEB5-66FFA4A93C67}"/>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2A2CA44B-5B4C-43E7-95B0-05FE93B077E8}"/>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accent2"/>
                </a:solidFill>
                <a:latin typeface="Museo Sans 700" panose="02000000000000000000" pitchFamily="50" charset="0"/>
              </a:defRPr>
            </a:lvl1pPr>
            <a:lvl2pPr marL="0" indent="0">
              <a:lnSpc>
                <a:spcPct val="100000"/>
              </a:lnSpc>
              <a:buNone/>
              <a:defRPr sz="2133" b="0">
                <a:solidFill>
                  <a:schemeClr val="accent2"/>
                </a:solidFill>
                <a:latin typeface="Museo Sans 700" panose="02000000000000000000" pitchFamily="50" charset="0"/>
              </a:defRPr>
            </a:lvl2pPr>
            <a:lvl3pPr marL="0" indent="0">
              <a:lnSpc>
                <a:spcPct val="100000"/>
              </a:lnSpc>
              <a:buNone/>
              <a:defRPr sz="2133" b="0">
                <a:solidFill>
                  <a:schemeClr val="accent2"/>
                </a:solidFill>
                <a:latin typeface="Museo Sans 700" panose="02000000000000000000" pitchFamily="50" charset="0"/>
              </a:defRPr>
            </a:lvl3pPr>
            <a:lvl4pPr marL="0" indent="0">
              <a:lnSpc>
                <a:spcPct val="100000"/>
              </a:lnSpc>
              <a:buNone/>
              <a:defRPr sz="2133" b="0">
                <a:solidFill>
                  <a:schemeClr val="accent2"/>
                </a:solidFill>
                <a:latin typeface="Museo Sans 700" panose="02000000000000000000" pitchFamily="50" charset="0"/>
              </a:defRPr>
            </a:lvl4pPr>
            <a:lvl5pPr marL="0" indent="0">
              <a:lnSpc>
                <a:spcPct val="100000"/>
              </a:lnSpc>
              <a:buNone/>
              <a:defRPr sz="2133" b="0">
                <a:solidFill>
                  <a:schemeClr val="accent2"/>
                </a:solidFill>
                <a:latin typeface="Museo Sans 700" panose="02000000000000000000" pitchFamily="50" charset="0"/>
              </a:defRPr>
            </a:lvl5pPr>
            <a:lvl6pPr marL="0" indent="0">
              <a:lnSpc>
                <a:spcPct val="100000"/>
              </a:lnSpc>
              <a:buNone/>
              <a:defRPr sz="2133">
                <a:solidFill>
                  <a:schemeClr val="accent2"/>
                </a:solidFill>
                <a:latin typeface="Museo Sans 700" panose="02000000000000000000" pitchFamily="50" charset="0"/>
              </a:defRPr>
            </a:lvl6pPr>
            <a:lvl7pPr marL="0" indent="0">
              <a:buNone/>
              <a:defRPr sz="2133">
                <a:solidFill>
                  <a:schemeClr val="accent2"/>
                </a:solidFill>
                <a:latin typeface="Museo Sans 700" panose="02000000000000000000" pitchFamily="50" charset="0"/>
              </a:defRPr>
            </a:lvl7pPr>
            <a:lvl8pPr marL="0" indent="0">
              <a:lnSpc>
                <a:spcPct val="100000"/>
              </a:lnSpc>
              <a:buNone/>
              <a:defRPr sz="2133">
                <a:solidFill>
                  <a:schemeClr val="accent2"/>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BFE11C34-292E-4513-953C-657D9811020B}"/>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424935F6-7F58-4A30-A2FA-B2914A39FA53}"/>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FF3C07F7-F66F-45FA-BEBB-250A98ABDA74}"/>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D9A5A328-912D-48D6-8922-46808BE08445}"/>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D9864678-9AB6-477C-A97A-4F05169495B1}"/>
              </a:ext>
            </a:extLst>
          </p:cNvPr>
          <p:cNvSpPr>
            <a:spLocks noGrp="1"/>
          </p:cNvSpPr>
          <p:nvPr>
            <p:ph type="title"/>
          </p:nvPr>
        </p:nvSpPr>
        <p:spPr/>
        <p:txBody>
          <a:bodyPr/>
          <a:lstStyle/>
          <a:p>
            <a:r>
              <a:rPr lang="en-US"/>
              <a:t>Click to edit Master title style</a:t>
            </a:r>
            <a:endParaRPr lang="en-GB"/>
          </a:p>
        </p:txBody>
      </p:sp>
      <p:pic>
        <p:nvPicPr>
          <p:cNvPr id="23" name="Picture 22">
            <a:extLst>
              <a:ext uri="{FF2B5EF4-FFF2-40B4-BE49-F238E27FC236}">
                <a16:creationId xmlns:a16="http://schemas.microsoft.com/office/drawing/2014/main" id="{C0198312-1238-4F82-83AE-5A6E975270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594465473"/>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four section orang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E9A15F-B7E4-493B-AA18-E9EC480FDE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0"/>
            <a:ext cx="12193587" cy="6858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5" name="Text Placeholder 7">
            <a:extLst>
              <a:ext uri="{FF2B5EF4-FFF2-40B4-BE49-F238E27FC236}">
                <a16:creationId xmlns:a16="http://schemas.microsoft.com/office/drawing/2014/main" id="{F1E95B5E-D1D5-4F0D-A0AA-23B662FF3196}"/>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456BDCFE-B74A-43CF-8DCE-50214FC39B08}"/>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839E6C2A-7413-4B42-BBBD-2F740CFEB17C}"/>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9EF6E3E7-7B38-4168-8FC0-CCDFDC214104}"/>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48B20355-4B94-4F37-B5CF-4E8332CF4D4A}"/>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16B9D7F2-9B89-47B7-9283-A071602331EA}"/>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998224A7-0BB5-4A72-88B3-BFA576597FD0}"/>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7D72BD8A-8FA4-419F-A32C-E15CD7EA7EFC}"/>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47DD373F-3C05-4738-9761-1B807BEAB215}"/>
              </a:ext>
            </a:extLst>
          </p:cNvPr>
          <p:cNvSpPr>
            <a:spLocks noGrp="1"/>
          </p:cNvSpPr>
          <p:nvPr>
            <p:ph type="title"/>
          </p:nvPr>
        </p:nvSpPr>
        <p:spPr/>
        <p:txBody>
          <a:bodyPr/>
          <a:lstStyle/>
          <a:p>
            <a:r>
              <a:rPr lang="en-US"/>
              <a:t>Click to edit Master title style</a:t>
            </a:r>
            <a:endParaRPr lang="en-GB"/>
          </a:p>
        </p:txBody>
      </p:sp>
      <p:pic>
        <p:nvPicPr>
          <p:cNvPr id="23" name="Picture 22">
            <a:extLst>
              <a:ext uri="{FF2B5EF4-FFF2-40B4-BE49-F238E27FC236}">
                <a16:creationId xmlns:a16="http://schemas.microsoft.com/office/drawing/2014/main" id="{A59BF912-871D-4E3C-B133-3A265252DA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39459607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four section yellow">
    <p:bg>
      <p:bgPr>
        <a:solidFill>
          <a:schemeClr val="accen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15ADB2-49DB-465F-A741-A9E55DFC5C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342" y="0"/>
            <a:ext cx="12193587"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0" name="Text Placeholder 7">
            <a:extLst>
              <a:ext uri="{FF2B5EF4-FFF2-40B4-BE49-F238E27FC236}">
                <a16:creationId xmlns:a16="http://schemas.microsoft.com/office/drawing/2014/main" id="{D4F2F36E-7C3F-436E-AF99-99605E625D84}"/>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7">
            <a:extLst>
              <a:ext uri="{FF2B5EF4-FFF2-40B4-BE49-F238E27FC236}">
                <a16:creationId xmlns:a16="http://schemas.microsoft.com/office/drawing/2014/main" id="{185F45B7-4237-4E0D-8644-0AE653AB2407}"/>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7">
            <a:extLst>
              <a:ext uri="{FF2B5EF4-FFF2-40B4-BE49-F238E27FC236}">
                <a16:creationId xmlns:a16="http://schemas.microsoft.com/office/drawing/2014/main" id="{272772A6-777F-446C-96CB-96A981DDB76F}"/>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7">
            <a:extLst>
              <a:ext uri="{FF2B5EF4-FFF2-40B4-BE49-F238E27FC236}">
                <a16:creationId xmlns:a16="http://schemas.microsoft.com/office/drawing/2014/main" id="{61F90C6C-BDB5-41DA-B625-C183F1A680D8}"/>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Picture Placeholder 3">
            <a:extLst>
              <a:ext uri="{FF2B5EF4-FFF2-40B4-BE49-F238E27FC236}">
                <a16:creationId xmlns:a16="http://schemas.microsoft.com/office/drawing/2014/main" id="{C2B81A8C-F80F-4E81-95DA-B8FB8FAD66F8}"/>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5" name="Picture Placeholder 3">
            <a:extLst>
              <a:ext uri="{FF2B5EF4-FFF2-40B4-BE49-F238E27FC236}">
                <a16:creationId xmlns:a16="http://schemas.microsoft.com/office/drawing/2014/main" id="{6A76CC2D-0095-4E75-8B2A-AA401335F9D0}"/>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6" name="Picture Placeholder 3">
            <a:extLst>
              <a:ext uri="{FF2B5EF4-FFF2-40B4-BE49-F238E27FC236}">
                <a16:creationId xmlns:a16="http://schemas.microsoft.com/office/drawing/2014/main" id="{7D33A907-EB3F-4B38-AB67-F0AA42234FF4}"/>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7" name="Picture Placeholder 3">
            <a:extLst>
              <a:ext uri="{FF2B5EF4-FFF2-40B4-BE49-F238E27FC236}">
                <a16:creationId xmlns:a16="http://schemas.microsoft.com/office/drawing/2014/main" id="{30DDFD48-3CDE-404B-822E-EEDED9F66099}"/>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999F9C91-5C57-481E-91A3-24B80580EE09}"/>
              </a:ext>
            </a:extLst>
          </p:cNvPr>
          <p:cNvSpPr>
            <a:spLocks noGrp="1"/>
          </p:cNvSpPr>
          <p:nvPr>
            <p:ph type="title"/>
          </p:nvPr>
        </p:nvSpPr>
        <p:spPr/>
        <p:txBody>
          <a:bodyPr/>
          <a:lstStyle/>
          <a:p>
            <a:r>
              <a:rPr lang="en-US"/>
              <a:t>Click to edit Master title style</a:t>
            </a:r>
            <a:endParaRPr lang="en-GB"/>
          </a:p>
        </p:txBody>
      </p:sp>
      <p:pic>
        <p:nvPicPr>
          <p:cNvPr id="15" name="Picture 14">
            <a:extLst>
              <a:ext uri="{FF2B5EF4-FFF2-40B4-BE49-F238E27FC236}">
                <a16:creationId xmlns:a16="http://schemas.microsoft.com/office/drawing/2014/main" id="{AFBB9A83-5791-4A34-831F-F2D5AB2679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807947194"/>
      </p:ext>
    </p:extLst>
  </p:cSld>
  <p:clrMapOvr>
    <a:overrideClrMapping bg1="dk1" tx1="lt1" bg2="dk2" tx2="lt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four section darkblue">
    <p:bg>
      <p:bgPr>
        <a:solidFill>
          <a:schemeClr val="accent3"/>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A345C1-D025-425A-B239-7F2461F87A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0"/>
            <a:ext cx="12193587" cy="6858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 name="Title 1">
            <a:extLst>
              <a:ext uri="{FF2B5EF4-FFF2-40B4-BE49-F238E27FC236}">
                <a16:creationId xmlns:a16="http://schemas.microsoft.com/office/drawing/2014/main" id="{8803AA99-7F0C-463D-BCE1-71FE1FA2E7E7}"/>
              </a:ext>
            </a:extLst>
          </p:cNvPr>
          <p:cNvSpPr>
            <a:spLocks noGrp="1"/>
          </p:cNvSpPr>
          <p:nvPr>
            <p:ph type="title"/>
          </p:nvPr>
        </p:nvSpPr>
        <p:spPr/>
        <p:txBody>
          <a:bodyPr/>
          <a:lstStyle/>
          <a:p>
            <a:r>
              <a:rPr lang="en-US"/>
              <a:t>Click to edit Master title style</a:t>
            </a:r>
            <a:endParaRPr lang="en-GB"/>
          </a:p>
        </p:txBody>
      </p:sp>
      <p:sp>
        <p:nvSpPr>
          <p:cNvPr id="15" name="Text Placeholder 7">
            <a:extLst>
              <a:ext uri="{FF2B5EF4-FFF2-40B4-BE49-F238E27FC236}">
                <a16:creationId xmlns:a16="http://schemas.microsoft.com/office/drawing/2014/main" id="{64725317-2B70-4736-9AAB-DFB17192E2A3}"/>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A28766BA-3B9E-4DB5-9076-5A2E41A8555C}"/>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D99F4EDF-0D26-49FB-A139-BCC5066EF02A}"/>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471EE2B3-4A88-49B3-820B-B5B1D287CDD7}"/>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316A6626-0A9C-47C0-A86F-7B5F2A23BD22}"/>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D3CE3517-3FD2-4689-85F2-BB61259D41FE}"/>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16D58855-CD13-48D2-B298-60AB06A7B675}"/>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6D660289-D2EE-4E74-9E32-20CE6D8FD0E5}"/>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pic>
        <p:nvPicPr>
          <p:cNvPr id="23" name="Picture 22">
            <a:extLst>
              <a:ext uri="{FF2B5EF4-FFF2-40B4-BE49-F238E27FC236}">
                <a16:creationId xmlns:a16="http://schemas.microsoft.com/office/drawing/2014/main" id="{4D8DADCD-E3BF-471B-B86C-B4DDA961D70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2073046057"/>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four section blue">
    <p:bg>
      <p:bgPr>
        <a:solidFill>
          <a:schemeClr val="accent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D6E380-1ADB-4DE7-A2FD-0D788A9C2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2" y="9844"/>
            <a:ext cx="12193587" cy="6858000"/>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2" name="Title 1">
            <a:extLst>
              <a:ext uri="{FF2B5EF4-FFF2-40B4-BE49-F238E27FC236}">
                <a16:creationId xmlns:a16="http://schemas.microsoft.com/office/drawing/2014/main" id="{8C6F3BBD-A331-4823-9C98-3CC43348D4D0}"/>
              </a:ext>
            </a:extLst>
          </p:cNvPr>
          <p:cNvSpPr>
            <a:spLocks noGrp="1"/>
          </p:cNvSpPr>
          <p:nvPr>
            <p:ph type="title"/>
          </p:nvPr>
        </p:nvSpPr>
        <p:spPr/>
        <p:txBody>
          <a:bodyPr/>
          <a:lstStyle/>
          <a:p>
            <a:r>
              <a:rPr lang="en-US"/>
              <a:t>Click to edit Master title style</a:t>
            </a:r>
            <a:endParaRPr lang="en-GB"/>
          </a:p>
        </p:txBody>
      </p:sp>
      <p:sp>
        <p:nvSpPr>
          <p:cNvPr id="15" name="Text Placeholder 7">
            <a:extLst>
              <a:ext uri="{FF2B5EF4-FFF2-40B4-BE49-F238E27FC236}">
                <a16:creationId xmlns:a16="http://schemas.microsoft.com/office/drawing/2014/main" id="{A010782A-13A1-4C08-AB17-6166545750E8}"/>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12236AE4-CBB9-447D-AC5B-3FF6B541E6DD}"/>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1AF11F45-82BB-4B2D-B4A8-2814787E30CA}"/>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723A9001-49B3-4206-8784-D2E68AEDA2C1}"/>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429AC5FD-4BDB-4573-AC03-06E9880265A7}"/>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77C7CEB3-D960-4AC8-9132-8A1A7DCFCEA6}"/>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036F6492-F1F9-4697-84D9-2D312078A727}"/>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D09BF1D9-C67B-4C7A-B7B9-B53EF3863AA3}"/>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pic>
        <p:nvPicPr>
          <p:cNvPr id="23" name="Picture 22">
            <a:extLst>
              <a:ext uri="{FF2B5EF4-FFF2-40B4-BE49-F238E27FC236}">
                <a16:creationId xmlns:a16="http://schemas.microsoft.com/office/drawing/2014/main" id="{8132B5BB-F039-40B2-9B51-01B88DF654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Tree>
    <p:extLst>
      <p:ext uri="{BB962C8B-B14F-4D97-AF65-F5344CB8AC3E}">
        <p14:creationId xmlns:p14="http://schemas.microsoft.com/office/powerpoint/2010/main" val="1195441186"/>
      </p:ext>
    </p:extLst>
  </p:cSld>
  <p:clrMapOvr>
    <a:overrideClrMapping bg1="dk1" tx1="lt1" bg2="dk2" tx2="lt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four section green">
    <p:bg>
      <p:bgPr>
        <a:solidFill>
          <a:schemeClr val="accent4"/>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E00BDDC-AA64-4271-985C-634E214F42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193587" cy="6858892"/>
          </a:xfrm>
          <a:prstGeom prst="rect">
            <a:avLst/>
          </a:prstGeom>
        </p:spPr>
      </p:pic>
      <p:sp>
        <p:nvSpPr>
          <p:cNvPr id="5" name="Rectangle 4">
            <a:extLst>
              <a:ext uri="{FF2B5EF4-FFF2-40B4-BE49-F238E27FC236}">
                <a16:creationId xmlns:a16="http://schemas.microsoft.com/office/drawing/2014/main" id="{34959FAD-B589-9645-B04A-155769604F4E}"/>
              </a:ext>
            </a:extLst>
          </p:cNvPr>
          <p:cNvSpPr/>
          <p:nvPr userDrawn="1"/>
        </p:nvSpPr>
        <p:spPr>
          <a:xfrm>
            <a:off x="18144" y="0"/>
            <a:ext cx="12193587" cy="6858000"/>
          </a:xfrm>
          <a:prstGeom prst="rect">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89">
              <a:solidFill>
                <a:srgbClr val="FFFFFF"/>
              </a:solidFill>
            </a:endParaRPr>
          </a:p>
        </p:txBody>
      </p:sp>
      <p:sp>
        <p:nvSpPr>
          <p:cNvPr id="15" name="Text Placeholder 7">
            <a:extLst>
              <a:ext uri="{FF2B5EF4-FFF2-40B4-BE49-F238E27FC236}">
                <a16:creationId xmlns:a16="http://schemas.microsoft.com/office/drawing/2014/main" id="{400C9B3C-9E8A-46B6-BBFF-CDDC31B48A00}"/>
              </a:ext>
            </a:extLst>
          </p:cNvPr>
          <p:cNvSpPr>
            <a:spLocks noGrp="1"/>
          </p:cNvSpPr>
          <p:nvPr>
            <p:ph type="body" sz="quarter" idx="29"/>
          </p:nvPr>
        </p:nvSpPr>
        <p:spPr>
          <a:xfrm>
            <a:off x="9190452"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7">
            <a:extLst>
              <a:ext uri="{FF2B5EF4-FFF2-40B4-BE49-F238E27FC236}">
                <a16:creationId xmlns:a16="http://schemas.microsoft.com/office/drawing/2014/main" id="{D1EFA9D9-6994-4F69-A609-2ADBC44899F4}"/>
              </a:ext>
            </a:extLst>
          </p:cNvPr>
          <p:cNvSpPr>
            <a:spLocks noGrp="1"/>
          </p:cNvSpPr>
          <p:nvPr>
            <p:ph type="body" sz="quarter" idx="27"/>
          </p:nvPr>
        </p:nvSpPr>
        <p:spPr>
          <a:xfrm>
            <a:off x="6262968"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7">
            <a:extLst>
              <a:ext uri="{FF2B5EF4-FFF2-40B4-BE49-F238E27FC236}">
                <a16:creationId xmlns:a16="http://schemas.microsoft.com/office/drawing/2014/main" id="{C1FA2406-D0CB-4AF0-AFB0-12CF0285E533}"/>
              </a:ext>
            </a:extLst>
          </p:cNvPr>
          <p:cNvSpPr>
            <a:spLocks noGrp="1"/>
          </p:cNvSpPr>
          <p:nvPr>
            <p:ph type="body" sz="quarter" idx="31"/>
          </p:nvPr>
        </p:nvSpPr>
        <p:spPr>
          <a:xfrm>
            <a:off x="3335484"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7">
            <a:extLst>
              <a:ext uri="{FF2B5EF4-FFF2-40B4-BE49-F238E27FC236}">
                <a16:creationId xmlns:a16="http://schemas.microsoft.com/office/drawing/2014/main" id="{0762055A-967C-4337-A329-D727C122C1AE}"/>
              </a:ext>
            </a:extLst>
          </p:cNvPr>
          <p:cNvSpPr>
            <a:spLocks noGrp="1"/>
          </p:cNvSpPr>
          <p:nvPr>
            <p:ph type="body" sz="quarter" idx="23"/>
          </p:nvPr>
        </p:nvSpPr>
        <p:spPr>
          <a:xfrm>
            <a:off x="408000" y="4247445"/>
            <a:ext cx="2592000" cy="336000"/>
          </a:xfrm>
        </p:spPr>
        <p:txBody>
          <a:bodyPr>
            <a:noAutofit/>
          </a:bodyPr>
          <a:lstStyle>
            <a:lvl1pPr marL="0" indent="0">
              <a:lnSpc>
                <a:spcPct val="100000"/>
              </a:lnSpc>
              <a:buNone/>
              <a:defRPr sz="2133" b="0">
                <a:solidFill>
                  <a:schemeClr val="tx1"/>
                </a:solidFill>
                <a:latin typeface="Museo Sans 700" panose="02000000000000000000" pitchFamily="50" charset="0"/>
              </a:defRPr>
            </a:lvl1pPr>
            <a:lvl2pPr marL="0" indent="0">
              <a:lnSpc>
                <a:spcPct val="100000"/>
              </a:lnSpc>
              <a:buNone/>
              <a:defRPr sz="2133" b="0">
                <a:solidFill>
                  <a:schemeClr val="tx1"/>
                </a:solidFill>
                <a:latin typeface="Museo Sans 700" panose="02000000000000000000" pitchFamily="50" charset="0"/>
              </a:defRPr>
            </a:lvl2pPr>
            <a:lvl3pPr marL="0" indent="0">
              <a:lnSpc>
                <a:spcPct val="100000"/>
              </a:lnSpc>
              <a:buNone/>
              <a:defRPr sz="2133" b="0">
                <a:solidFill>
                  <a:schemeClr val="tx1"/>
                </a:solidFill>
                <a:latin typeface="Museo Sans 700" panose="02000000000000000000" pitchFamily="50" charset="0"/>
              </a:defRPr>
            </a:lvl3pPr>
            <a:lvl4pPr marL="0" indent="0">
              <a:lnSpc>
                <a:spcPct val="100000"/>
              </a:lnSpc>
              <a:buNone/>
              <a:defRPr sz="2133" b="0">
                <a:solidFill>
                  <a:schemeClr val="tx1"/>
                </a:solidFill>
                <a:latin typeface="Museo Sans 700" panose="02000000000000000000" pitchFamily="50" charset="0"/>
              </a:defRPr>
            </a:lvl4pPr>
            <a:lvl5pPr marL="0" indent="0">
              <a:lnSpc>
                <a:spcPct val="100000"/>
              </a:lnSpc>
              <a:buNone/>
              <a:defRPr sz="2133" b="0">
                <a:solidFill>
                  <a:schemeClr val="tx1"/>
                </a:solidFill>
                <a:latin typeface="Museo Sans 700" panose="02000000000000000000" pitchFamily="50" charset="0"/>
              </a:defRPr>
            </a:lvl5pPr>
            <a:lvl6pPr marL="0" indent="0">
              <a:lnSpc>
                <a:spcPct val="100000"/>
              </a:lnSpc>
              <a:buNone/>
              <a:defRPr sz="2133">
                <a:solidFill>
                  <a:schemeClr val="tx1"/>
                </a:solidFill>
                <a:latin typeface="Museo Sans 700" panose="02000000000000000000" pitchFamily="50" charset="0"/>
              </a:defRPr>
            </a:lvl6pPr>
            <a:lvl7pPr marL="0" indent="0">
              <a:buNone/>
              <a:defRPr sz="2133">
                <a:solidFill>
                  <a:schemeClr val="tx1"/>
                </a:solidFill>
                <a:latin typeface="Museo Sans 700" panose="02000000000000000000" pitchFamily="50" charset="0"/>
              </a:defRPr>
            </a:lvl7pPr>
            <a:lvl8pPr marL="0" indent="0">
              <a:lnSpc>
                <a:spcPct val="100000"/>
              </a:lnSpc>
              <a:buNone/>
              <a:defRPr sz="2133">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Picture Placeholder 3">
            <a:extLst>
              <a:ext uri="{FF2B5EF4-FFF2-40B4-BE49-F238E27FC236}">
                <a16:creationId xmlns:a16="http://schemas.microsoft.com/office/drawing/2014/main" id="{3AF41DF1-14E5-4657-B6FA-3E1A715A5ADA}"/>
              </a:ext>
            </a:extLst>
          </p:cNvPr>
          <p:cNvSpPr>
            <a:spLocks noGrp="1"/>
          </p:cNvSpPr>
          <p:nvPr>
            <p:ph type="pic" sz="quarter" idx="32"/>
          </p:nvPr>
        </p:nvSpPr>
        <p:spPr>
          <a:xfrm>
            <a:off x="408000"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0" name="Picture Placeholder 3">
            <a:extLst>
              <a:ext uri="{FF2B5EF4-FFF2-40B4-BE49-F238E27FC236}">
                <a16:creationId xmlns:a16="http://schemas.microsoft.com/office/drawing/2014/main" id="{FAF5592C-BC92-436F-9DD0-7E5A7582978A}"/>
              </a:ext>
            </a:extLst>
          </p:cNvPr>
          <p:cNvSpPr>
            <a:spLocks noGrp="1"/>
          </p:cNvSpPr>
          <p:nvPr>
            <p:ph type="pic" sz="quarter" idx="33"/>
          </p:nvPr>
        </p:nvSpPr>
        <p:spPr>
          <a:xfrm>
            <a:off x="3335484"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1" name="Picture Placeholder 3">
            <a:extLst>
              <a:ext uri="{FF2B5EF4-FFF2-40B4-BE49-F238E27FC236}">
                <a16:creationId xmlns:a16="http://schemas.microsoft.com/office/drawing/2014/main" id="{338FAA20-2482-4B58-BCE8-7DF1C3A87314}"/>
              </a:ext>
            </a:extLst>
          </p:cNvPr>
          <p:cNvSpPr>
            <a:spLocks noGrp="1"/>
          </p:cNvSpPr>
          <p:nvPr>
            <p:ph type="pic" sz="quarter" idx="34"/>
          </p:nvPr>
        </p:nvSpPr>
        <p:spPr>
          <a:xfrm>
            <a:off x="6262968"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2" name="Picture Placeholder 3">
            <a:extLst>
              <a:ext uri="{FF2B5EF4-FFF2-40B4-BE49-F238E27FC236}">
                <a16:creationId xmlns:a16="http://schemas.microsoft.com/office/drawing/2014/main" id="{8C862537-5CBE-4A6E-893A-6358DFFA7B1E}"/>
              </a:ext>
            </a:extLst>
          </p:cNvPr>
          <p:cNvSpPr>
            <a:spLocks noGrp="1"/>
          </p:cNvSpPr>
          <p:nvPr>
            <p:ph type="pic" sz="quarter" idx="35"/>
          </p:nvPr>
        </p:nvSpPr>
        <p:spPr>
          <a:xfrm>
            <a:off x="9190452" y="2327447"/>
            <a:ext cx="2590800" cy="1775884"/>
          </a:xfrm>
        </p:spPr>
        <p:txBody>
          <a:bodyPr/>
          <a:lstStyle>
            <a:lvl1pPr marL="0" indent="0">
              <a:buNone/>
              <a:defRPr>
                <a:solidFill>
                  <a:schemeClr val="tx1"/>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04BD6102-2F32-45E6-BE28-CB28B450F465}"/>
              </a:ext>
            </a:extLst>
          </p:cNvPr>
          <p:cNvSpPr>
            <a:spLocks noGrp="1"/>
          </p:cNvSpPr>
          <p:nvPr>
            <p:ph type="title"/>
          </p:nvPr>
        </p:nvSpPr>
        <p:spPr/>
        <p:txBody>
          <a:bodyPr/>
          <a:lstStyle/>
          <a:p>
            <a:r>
              <a:rPr lang="en-US"/>
              <a:t>Click to edit Master title style</a:t>
            </a:r>
            <a:endParaRPr lang="en-GB"/>
          </a:p>
        </p:txBody>
      </p:sp>
      <p:pic>
        <p:nvPicPr>
          <p:cNvPr id="23" name="Picture 22">
            <a:extLst>
              <a:ext uri="{FF2B5EF4-FFF2-40B4-BE49-F238E27FC236}">
                <a16:creationId xmlns:a16="http://schemas.microsoft.com/office/drawing/2014/main" id="{CE92D2B4-1AC8-43BF-B1BB-BC933EF5F8E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2743734711"/>
      </p:ext>
    </p:extLst>
  </p:cSld>
  <p:clrMapOvr>
    <a:overrideClrMapping bg1="dk1" tx1="lt1" bg2="dk2" tx2="lt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amp; Content dark blue">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3D727A-3733-4B90-BF57-FBC25BCE142F}"/>
              </a:ext>
            </a:extLst>
          </p:cNvPr>
          <p:cNvSpPr/>
          <p:nvPr userDrawn="1"/>
        </p:nvSpPr>
        <p:spPr>
          <a:xfrm>
            <a:off x="-793" y="980729"/>
            <a:ext cx="12192000" cy="28800"/>
          </a:xfrm>
          <a:prstGeom prst="rect">
            <a:avLst/>
          </a:prstGeom>
          <a:gradFill flip="none" rotWithShape="1">
            <a:gsLst>
              <a:gs pos="100000">
                <a:schemeClr val="tx1">
                  <a:alpha val="63000"/>
                </a:schemeClr>
              </a:gs>
              <a:gs pos="0">
                <a:schemeClr val="tx1">
                  <a:alpha val="28000"/>
                </a:scheme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sp>
        <p:nvSpPr>
          <p:cNvPr id="2" name="Footer Placeholder 1">
            <a:extLst>
              <a:ext uri="{FF2B5EF4-FFF2-40B4-BE49-F238E27FC236}">
                <a16:creationId xmlns:a16="http://schemas.microsoft.com/office/drawing/2014/main" id="{950EB3FF-61A4-4B44-B9A9-3CA11EC6B2B7}"/>
              </a:ext>
            </a:extLst>
          </p:cNvPr>
          <p:cNvSpPr>
            <a:spLocks noGrp="1"/>
          </p:cNvSpPr>
          <p:nvPr>
            <p:ph type="ftr" sz="quarter" idx="12"/>
          </p:nvPr>
        </p:nvSpPr>
        <p:spPr>
          <a:xfrm>
            <a:off x="406452" y="6450000"/>
            <a:ext cx="9264000" cy="240000"/>
          </a:xfrm>
          <a:prstGeom prst="rect">
            <a:avLst/>
          </a:prstGeom>
        </p:spPr>
        <p:txBody>
          <a:bodyPr/>
          <a:lstStyle/>
          <a:p>
            <a:pPr algn="l"/>
            <a:r>
              <a:rPr lang="en-GB"/>
              <a:t>Confidential - Do Not Distribute</a:t>
            </a:r>
          </a:p>
        </p:txBody>
      </p:sp>
      <p:sp>
        <p:nvSpPr>
          <p:cNvPr id="5" name="Title 4">
            <a:extLst>
              <a:ext uri="{FF2B5EF4-FFF2-40B4-BE49-F238E27FC236}">
                <a16:creationId xmlns:a16="http://schemas.microsoft.com/office/drawing/2014/main" id="{1B544D00-F7FB-411C-BCB0-82343F5F2856}"/>
              </a:ext>
            </a:extLst>
          </p:cNvPr>
          <p:cNvSpPr>
            <a:spLocks noGrp="1"/>
          </p:cNvSpPr>
          <p:nvPr>
            <p:ph type="title"/>
          </p:nvPr>
        </p:nvSpPr>
        <p:spPr/>
        <p:txBody>
          <a:bodyPr/>
          <a:lstStyle/>
          <a:p>
            <a:r>
              <a:rPr lang="en-US"/>
              <a:t>Click to edit Master title style</a:t>
            </a:r>
            <a:endParaRPr lang="en-GB"/>
          </a:p>
        </p:txBody>
      </p:sp>
      <p:sp>
        <p:nvSpPr>
          <p:cNvPr id="9" name="Content Placeholder 8">
            <a:extLst>
              <a:ext uri="{FF2B5EF4-FFF2-40B4-BE49-F238E27FC236}">
                <a16:creationId xmlns:a16="http://schemas.microsoft.com/office/drawing/2014/main" id="{1762365B-EBFA-45AC-BFEB-1B5F3FA7E228}"/>
              </a:ext>
            </a:extLst>
          </p:cNvPr>
          <p:cNvSpPr>
            <a:spLocks noGrp="1"/>
          </p:cNvSpPr>
          <p:nvPr>
            <p:ph sz="quarter" idx="14"/>
          </p:nvPr>
        </p:nvSpPr>
        <p:spPr>
          <a:xfrm>
            <a:off x="408001" y="1320000"/>
            <a:ext cx="11377084" cy="4560000"/>
          </a:xfrm>
        </p:spPr>
        <p:txBody>
          <a:bodyPr/>
          <a:lstStyle>
            <a:lvl1pPr>
              <a:defRPr/>
            </a:lvl1pPr>
            <a:lvl2pPr>
              <a:defRPr/>
            </a:lvl2pPr>
            <a:lvl3pPr>
              <a:defRPr/>
            </a:lvl3pPr>
            <a:lvl4pPr>
              <a:defRPr/>
            </a:lvl4pPr>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36376771"/>
      </p:ext>
    </p:extLst>
  </p:cSld>
  <p:clrMapOvr>
    <a:overrideClrMapping bg1="dk1" tx1="lt1" bg2="dk2" tx2="lt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emo1">
    <p:bg>
      <p:bgRef idx="1001">
        <a:schemeClr val="bg2"/>
      </p:bgRef>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7018B54-AA7D-4CEA-8F3F-AAAFF41FBC82}"/>
              </a:ext>
            </a:extLst>
          </p:cNvPr>
          <p:cNvSpPr>
            <a:spLocks noGrp="1"/>
          </p:cNvSpPr>
          <p:nvPr>
            <p:ph type="body" sz="quarter" idx="23"/>
          </p:nvPr>
        </p:nvSpPr>
        <p:spPr>
          <a:xfrm>
            <a:off x="1056000" y="3189000"/>
            <a:ext cx="10080000" cy="480000"/>
          </a:xfrm>
        </p:spPr>
        <p:txBody>
          <a:bodyPr anchor="ctr">
            <a:noAutofit/>
          </a:bodyPr>
          <a:lstStyle>
            <a:lvl1pPr marL="0" indent="0" algn="ctr">
              <a:lnSpc>
                <a:spcPct val="100000"/>
              </a:lnSpc>
              <a:buNone/>
              <a:defRPr sz="2800" b="0">
                <a:solidFill>
                  <a:schemeClr val="tx1"/>
                </a:solidFill>
                <a:latin typeface="Museo Sans 700" panose="02000000000000000000" pitchFamily="50" charset="0"/>
              </a:defRPr>
            </a:lvl1pPr>
            <a:lvl2pPr marL="0" indent="0" algn="ctr">
              <a:lnSpc>
                <a:spcPct val="100000"/>
              </a:lnSpc>
              <a:buNone/>
              <a:defRPr sz="2800" b="0">
                <a:solidFill>
                  <a:schemeClr val="tx1"/>
                </a:solidFill>
                <a:latin typeface="Museo Sans 700" panose="02000000000000000000" pitchFamily="50" charset="0"/>
              </a:defRPr>
            </a:lvl2pPr>
            <a:lvl3pPr marL="0" indent="0" algn="ctr">
              <a:lnSpc>
                <a:spcPct val="100000"/>
              </a:lnSpc>
              <a:buNone/>
              <a:defRPr sz="2800" b="0">
                <a:solidFill>
                  <a:schemeClr val="tx1"/>
                </a:solidFill>
                <a:latin typeface="Museo Sans 700" panose="02000000000000000000" pitchFamily="50" charset="0"/>
              </a:defRPr>
            </a:lvl3pPr>
            <a:lvl4pPr marL="0" indent="0" algn="ctr">
              <a:lnSpc>
                <a:spcPct val="100000"/>
              </a:lnSpc>
              <a:buNone/>
              <a:defRPr sz="2800" b="0">
                <a:solidFill>
                  <a:schemeClr val="tx1"/>
                </a:solidFill>
                <a:latin typeface="Museo Sans 700" panose="02000000000000000000" pitchFamily="50" charset="0"/>
              </a:defRPr>
            </a:lvl4pPr>
            <a:lvl5pPr marL="0" indent="0" algn="ctr">
              <a:lnSpc>
                <a:spcPct val="100000"/>
              </a:lnSpc>
              <a:buNone/>
              <a:defRPr sz="2800" b="0">
                <a:solidFill>
                  <a:schemeClr val="tx1"/>
                </a:solidFill>
                <a:latin typeface="Museo Sans 700" panose="02000000000000000000" pitchFamily="50" charset="0"/>
              </a:defRPr>
            </a:lvl5pPr>
            <a:lvl6pPr marL="0" indent="0" algn="ctr">
              <a:lnSpc>
                <a:spcPct val="100000"/>
              </a:lnSpc>
              <a:buNone/>
              <a:defRPr sz="2800">
                <a:solidFill>
                  <a:schemeClr val="tx1"/>
                </a:solidFill>
                <a:latin typeface="Museo Sans 700" panose="02000000000000000000" pitchFamily="50" charset="0"/>
              </a:defRPr>
            </a:lvl6pPr>
            <a:lvl7pPr marL="0" indent="0" algn="ctr">
              <a:buNone/>
              <a:defRPr sz="2800">
                <a:solidFill>
                  <a:schemeClr val="tx1"/>
                </a:solidFill>
                <a:latin typeface="Museo Sans 700" panose="02000000000000000000" pitchFamily="50" charset="0"/>
              </a:defRPr>
            </a:lvl7pPr>
            <a:lvl8pPr marL="0" indent="0" algn="ctr">
              <a:lnSpc>
                <a:spcPct val="100000"/>
              </a:lnSpc>
              <a:buNone/>
              <a:defRPr sz="2800">
                <a:solidFill>
                  <a:schemeClr val="tx1"/>
                </a:solidFill>
                <a:latin typeface="Museo Sans 700" panose="02000000000000000000" pitchFamily="50" charset="0"/>
              </a:defRPr>
            </a:lvl8pPr>
            <a:lvl9pPr marL="0" indent="0">
              <a:lnSpc>
                <a:spcPct val="100000"/>
              </a:lnSpc>
              <a:spcBef>
                <a:spcPts val="800"/>
              </a:spcBef>
              <a:buNone/>
              <a:defRPr sz="2133">
                <a:latin typeface="Museo Sans 700" panose="02000000000000000000" pitchFamily="50"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a:extLst>
              <a:ext uri="{FF2B5EF4-FFF2-40B4-BE49-F238E27FC236}">
                <a16:creationId xmlns:a16="http://schemas.microsoft.com/office/drawing/2014/main" id="{3E3D7004-73BF-40FB-B53E-B42AF18785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4720" y="6032768"/>
            <a:ext cx="1926535" cy="824759"/>
          </a:xfrm>
          <a:prstGeom prst="rect">
            <a:avLst/>
          </a:prstGeom>
        </p:spPr>
      </p:pic>
    </p:spTree>
    <p:extLst>
      <p:ext uri="{BB962C8B-B14F-4D97-AF65-F5344CB8AC3E}">
        <p14:creationId xmlns:p14="http://schemas.microsoft.com/office/powerpoint/2010/main" val="114902615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image" Target="../media/image1.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theme" Target="../theme/theme2.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8.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55" Type="http://schemas.openxmlformats.org/officeDocument/2006/relationships/slideLayout" Target="../slideLayouts/slideLayout157.xml"/><Relationship Id="rId63" Type="http://schemas.openxmlformats.org/officeDocument/2006/relationships/slideLayout" Target="../slideLayouts/slideLayout16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3" Type="http://schemas.openxmlformats.org/officeDocument/2006/relationships/slideLayout" Target="../slideLayouts/slideLayout155.xml"/><Relationship Id="rId58" Type="http://schemas.openxmlformats.org/officeDocument/2006/relationships/slideLayout" Target="../slideLayouts/slideLayout160.xml"/><Relationship Id="rId5" Type="http://schemas.openxmlformats.org/officeDocument/2006/relationships/slideLayout" Target="../slideLayouts/slideLayout107.xml"/><Relationship Id="rId61" Type="http://schemas.openxmlformats.org/officeDocument/2006/relationships/slideLayout" Target="../slideLayouts/slideLayout163.xml"/><Relationship Id="rId19" Type="http://schemas.openxmlformats.org/officeDocument/2006/relationships/slideLayout" Target="../slideLayouts/slideLayout12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56" Type="http://schemas.openxmlformats.org/officeDocument/2006/relationships/slideLayout" Target="../slideLayouts/slideLayout158.xml"/><Relationship Id="rId64" Type="http://schemas.openxmlformats.org/officeDocument/2006/relationships/theme" Target="../theme/theme3.xml"/><Relationship Id="rId8" Type="http://schemas.openxmlformats.org/officeDocument/2006/relationships/slideLayout" Target="../slideLayouts/slideLayout110.xml"/><Relationship Id="rId51" Type="http://schemas.openxmlformats.org/officeDocument/2006/relationships/slideLayout" Target="../slideLayouts/slideLayout153.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59" Type="http://schemas.openxmlformats.org/officeDocument/2006/relationships/slideLayout" Target="../slideLayouts/slideLayout161.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54" Type="http://schemas.openxmlformats.org/officeDocument/2006/relationships/slideLayout" Target="../slideLayouts/slideLayout156.xml"/><Relationship Id="rId62" Type="http://schemas.openxmlformats.org/officeDocument/2006/relationships/slideLayout" Target="../slideLayouts/slideLayout16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57" Type="http://schemas.openxmlformats.org/officeDocument/2006/relationships/slideLayout" Target="../slideLayouts/slideLayout159.xml"/><Relationship Id="rId10" Type="http://schemas.openxmlformats.org/officeDocument/2006/relationships/slideLayout" Target="../slideLayouts/slideLayout112.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slideLayout" Target="../slideLayouts/slideLayout154.xml"/><Relationship Id="rId60" Type="http://schemas.openxmlformats.org/officeDocument/2006/relationships/slideLayout" Target="../slideLayouts/slideLayout162.xml"/><Relationship Id="rId65" Type="http://schemas.openxmlformats.org/officeDocument/2006/relationships/image" Target="../media/image1.pn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9" Type="http://schemas.openxmlformats.org/officeDocument/2006/relationships/slideLayout" Target="../slideLayouts/slideLayout1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4.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12775E-31FB-4753-A3F9-0864D3F15D6E}"/>
              </a:ext>
            </a:extLst>
          </p:cNvPr>
          <p:cNvSpPr>
            <a:spLocks noGrp="1"/>
          </p:cNvSpPr>
          <p:nvPr>
            <p:ph type="body" idx="1"/>
          </p:nvPr>
        </p:nvSpPr>
        <p:spPr>
          <a:xfrm>
            <a:off x="408000" y="1320000"/>
            <a:ext cx="11376000" cy="4417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Eighth level</a:t>
            </a:r>
          </a:p>
          <a:p>
            <a:pPr lvl="7"/>
            <a:r>
              <a:rPr lang="en-US"/>
              <a:t>Ninth level</a:t>
            </a:r>
            <a:endParaRPr lang="en-GB"/>
          </a:p>
        </p:txBody>
      </p:sp>
      <p:sp>
        <p:nvSpPr>
          <p:cNvPr id="2" name="Title Placeholder 1">
            <a:extLst>
              <a:ext uri="{FF2B5EF4-FFF2-40B4-BE49-F238E27FC236}">
                <a16:creationId xmlns:a16="http://schemas.microsoft.com/office/drawing/2014/main" id="{E192D93A-0DC5-46BA-A06C-5240F2947577}"/>
              </a:ext>
            </a:extLst>
          </p:cNvPr>
          <p:cNvSpPr>
            <a:spLocks noGrp="1"/>
          </p:cNvSpPr>
          <p:nvPr>
            <p:ph type="title"/>
          </p:nvPr>
        </p:nvSpPr>
        <p:spPr>
          <a:xfrm>
            <a:off x="406452" y="288000"/>
            <a:ext cx="11376000" cy="480000"/>
          </a:xfrm>
          <a:prstGeom prst="rect">
            <a:avLst/>
          </a:prstGeom>
        </p:spPr>
        <p:txBody>
          <a:bodyPr vert="horz" lIns="0" tIns="0" rIns="0" bIns="0" rtlCol="0" anchor="t" anchorCtr="0">
            <a:noAutofit/>
          </a:bodyPr>
          <a:lstStyle/>
          <a:p>
            <a:r>
              <a:rPr lang="en-US"/>
              <a:t>Click to edit Master title style</a:t>
            </a:r>
            <a:endParaRPr lang="en-GB"/>
          </a:p>
        </p:txBody>
      </p:sp>
      <p:sp>
        <p:nvSpPr>
          <p:cNvPr id="12" name="Rectangle 11">
            <a:extLst>
              <a:ext uri="{FF2B5EF4-FFF2-40B4-BE49-F238E27FC236}">
                <a16:creationId xmlns:a16="http://schemas.microsoft.com/office/drawing/2014/main" id="{5D331EBF-7B6F-4889-BEF6-5FF5D52A191C}"/>
              </a:ext>
            </a:extLst>
          </p:cNvPr>
          <p:cNvSpPr/>
          <p:nvPr userDrawn="1"/>
        </p:nvSpPr>
        <p:spPr>
          <a:xfrm rot="10800000">
            <a:off x="-1548" y="981525"/>
            <a:ext cx="12192000" cy="28800"/>
          </a:xfrm>
          <a:prstGeom prst="rect">
            <a:avLst/>
          </a:prstGeom>
          <a:gradFill flip="none" rotWithShape="1">
            <a:gsLst>
              <a:gs pos="0">
                <a:srgbClr val="F8BC32"/>
              </a:gs>
              <a:gs pos="100000">
                <a:srgbClr val="F8BC32">
                  <a:alpha val="49804"/>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pic>
        <p:nvPicPr>
          <p:cNvPr id="7" name="Picture 6">
            <a:extLst>
              <a:ext uri="{FF2B5EF4-FFF2-40B4-BE49-F238E27FC236}">
                <a16:creationId xmlns:a16="http://schemas.microsoft.com/office/drawing/2014/main" id="{BEC951A7-AA4E-45FB-9393-920B6B341C30}"/>
              </a:ext>
            </a:extLst>
          </p:cNvPr>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
        <p:nvSpPr>
          <p:cNvPr id="4" name="Footer Placeholder 3">
            <a:extLst>
              <a:ext uri="{FF2B5EF4-FFF2-40B4-BE49-F238E27FC236}">
                <a16:creationId xmlns:a16="http://schemas.microsoft.com/office/drawing/2014/main" id="{99E6FE97-B3B9-45C8-A263-62B2488C0BFC}"/>
              </a:ext>
            </a:extLst>
          </p:cNvPr>
          <p:cNvSpPr>
            <a:spLocks noGrp="1"/>
          </p:cNvSpPr>
          <p:nvPr>
            <p:ph type="ftr" sz="quarter" idx="3"/>
          </p:nvPr>
        </p:nvSpPr>
        <p:spPr>
          <a:xfrm>
            <a:off x="408000" y="6356352"/>
            <a:ext cx="7745400" cy="366183"/>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Confidential – Do Not Distribute</a:t>
            </a:r>
          </a:p>
        </p:txBody>
      </p:sp>
    </p:spTree>
    <p:extLst>
      <p:ext uri="{BB962C8B-B14F-4D97-AF65-F5344CB8AC3E}">
        <p14:creationId xmlns:p14="http://schemas.microsoft.com/office/powerpoint/2010/main" val="186236801"/>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701" r:id="rId14"/>
    <p:sldLayoutId id="2147483708" r:id="rId15"/>
    <p:sldLayoutId id="2147483703" r:id="rId16"/>
    <p:sldLayoutId id="2147483709" r:id="rId17"/>
    <p:sldLayoutId id="2147483705"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706" r:id="rId46"/>
    <p:sldLayoutId id="2147483696" r:id="rId47"/>
    <p:sldLayoutId id="2147483697" r:id="rId48"/>
    <p:sldLayoutId id="2147483698" r:id="rId49"/>
    <p:sldLayoutId id="2147483699" r:id="rId50"/>
    <p:sldLayoutId id="2147483707" r:id="rId51"/>
    <p:sldLayoutId id="2147483875" r:id="rId52"/>
  </p:sldLayoutIdLst>
  <p:hf sldNum="0" hdr="0" dt="0"/>
  <p:txStyles>
    <p:titleStyle>
      <a:lvl1pPr algn="l" defTabSz="914413" rtl="0" eaLnBrk="1" latinLnBrk="0" hangingPunct="1">
        <a:spcBef>
          <a:spcPct val="0"/>
        </a:spcBef>
        <a:buNone/>
        <a:defRPr sz="2800" kern="1200">
          <a:solidFill>
            <a:schemeClr val="tx1"/>
          </a:solidFill>
          <a:latin typeface="+mj-lt"/>
          <a:ea typeface="+mj-ea"/>
          <a:cs typeface="+mj-cs"/>
        </a:defRPr>
      </a:lvl1pPr>
    </p:titleStyle>
    <p:bodyStyle>
      <a:lvl1pPr marL="240004" indent="-240004" algn="l" defTabSz="914413" rtl="0" eaLnBrk="1" latinLnBrk="0" hangingPunct="1">
        <a:lnSpc>
          <a:spcPct val="120000"/>
        </a:lnSpc>
        <a:spcBef>
          <a:spcPts val="800"/>
        </a:spcBef>
        <a:buFont typeface="Arial" pitchFamily="34" charset="0"/>
        <a:buChar char="•"/>
        <a:defRPr sz="2267" kern="1200">
          <a:solidFill>
            <a:schemeClr val="tx1"/>
          </a:solidFill>
          <a:latin typeface="+mn-lt"/>
          <a:ea typeface="+mn-ea"/>
          <a:cs typeface="+mn-cs"/>
        </a:defRPr>
      </a:lvl1pPr>
      <a:lvl2pPr marL="480007" indent="-240004" algn="l" defTabSz="914413" rtl="0" eaLnBrk="1" latinLnBrk="0" hangingPunct="1">
        <a:lnSpc>
          <a:spcPct val="120000"/>
        </a:lnSpc>
        <a:spcBef>
          <a:spcPts val="800"/>
        </a:spcBef>
        <a:buFont typeface="Arial" panose="020B0604020202020204" pitchFamily="34" charset="0"/>
        <a:buChar char="•"/>
        <a:defRPr sz="2267" kern="1200">
          <a:solidFill>
            <a:schemeClr val="tx1"/>
          </a:solidFill>
          <a:latin typeface="+mn-lt"/>
          <a:ea typeface="+mn-ea"/>
          <a:cs typeface="+mn-cs"/>
        </a:defRPr>
      </a:lvl2pPr>
      <a:lvl3pPr marL="720010" indent="-240004" algn="l" defTabSz="914413" rtl="0" eaLnBrk="1" latinLnBrk="0" hangingPunct="1">
        <a:lnSpc>
          <a:spcPct val="120000"/>
        </a:lnSpc>
        <a:spcBef>
          <a:spcPts val="800"/>
        </a:spcBef>
        <a:buFont typeface="Arial" pitchFamily="34" charset="0"/>
        <a:buChar char="•"/>
        <a:defRPr sz="2000" kern="1200">
          <a:solidFill>
            <a:schemeClr val="tx1"/>
          </a:solidFill>
          <a:latin typeface="+mn-lt"/>
          <a:ea typeface="+mn-ea"/>
          <a:cs typeface="+mn-cs"/>
        </a:defRPr>
      </a:lvl3pPr>
      <a:lvl4pPr marL="960014" indent="-240004" algn="l" defTabSz="914413" rtl="0" eaLnBrk="1" latinLnBrk="0" hangingPunct="1">
        <a:lnSpc>
          <a:spcPct val="120000"/>
        </a:lnSpc>
        <a:spcBef>
          <a:spcPts val="800"/>
        </a:spcBef>
        <a:buFont typeface="Arial" panose="020B0604020202020204" pitchFamily="34" charset="0"/>
        <a:buChar char="•"/>
        <a:defRPr sz="1867" kern="1200">
          <a:solidFill>
            <a:schemeClr val="tx1"/>
          </a:solidFill>
          <a:latin typeface="+mn-lt"/>
          <a:ea typeface="+mn-ea"/>
          <a:cs typeface="+mn-cs"/>
        </a:defRPr>
      </a:lvl4pPr>
      <a:lvl5pPr marL="1200018" indent="-240004" algn="l" defTabSz="914413" rtl="0" eaLnBrk="1" latinLnBrk="0" hangingPunct="1">
        <a:lnSpc>
          <a:spcPct val="120000"/>
        </a:lnSpc>
        <a:spcBef>
          <a:spcPts val="800"/>
        </a:spcBef>
        <a:buFont typeface="Arial" panose="020B0604020202020204" pitchFamily="34" charset="0"/>
        <a:buChar char="•"/>
        <a:defRPr sz="1600" kern="1200">
          <a:solidFill>
            <a:schemeClr val="tx1"/>
          </a:solidFill>
          <a:latin typeface="+mn-lt"/>
          <a:ea typeface="+mn-ea"/>
          <a:cs typeface="+mn-cs"/>
        </a:defRPr>
      </a:lvl5pPr>
      <a:lvl6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6pPr>
      <a:lvl7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7pPr>
      <a:lvl8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8pPr>
      <a:lvl9pPr marL="3886256" indent="-228603" algn="l" defTabSz="91441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13" rtl="0" eaLnBrk="1" latinLnBrk="0" hangingPunct="1">
        <a:defRPr sz="1867" kern="1200">
          <a:solidFill>
            <a:schemeClr val="tx1"/>
          </a:solidFill>
          <a:latin typeface="+mn-lt"/>
          <a:ea typeface="+mn-ea"/>
          <a:cs typeface="+mn-cs"/>
        </a:defRPr>
      </a:lvl1pPr>
      <a:lvl2pPr marL="457207" algn="l" defTabSz="914413" rtl="0" eaLnBrk="1" latinLnBrk="0" hangingPunct="1">
        <a:defRPr sz="1867" kern="1200">
          <a:solidFill>
            <a:schemeClr val="tx1"/>
          </a:solidFill>
          <a:latin typeface="+mn-lt"/>
          <a:ea typeface="+mn-ea"/>
          <a:cs typeface="+mn-cs"/>
        </a:defRPr>
      </a:lvl2pPr>
      <a:lvl3pPr marL="914413" algn="l" defTabSz="914413" rtl="0" eaLnBrk="1" latinLnBrk="0" hangingPunct="1">
        <a:defRPr sz="1867" kern="1200">
          <a:solidFill>
            <a:schemeClr val="tx1"/>
          </a:solidFill>
          <a:latin typeface="+mn-lt"/>
          <a:ea typeface="+mn-ea"/>
          <a:cs typeface="+mn-cs"/>
        </a:defRPr>
      </a:lvl3pPr>
      <a:lvl4pPr marL="1371620" algn="l" defTabSz="914413" rtl="0" eaLnBrk="1" latinLnBrk="0" hangingPunct="1">
        <a:defRPr sz="1867" kern="1200">
          <a:solidFill>
            <a:schemeClr val="tx1"/>
          </a:solidFill>
          <a:latin typeface="+mn-lt"/>
          <a:ea typeface="+mn-ea"/>
          <a:cs typeface="+mn-cs"/>
        </a:defRPr>
      </a:lvl4pPr>
      <a:lvl5pPr marL="1828826" algn="l" defTabSz="914413" rtl="0" eaLnBrk="1" latinLnBrk="0" hangingPunct="1">
        <a:defRPr sz="1867" kern="1200">
          <a:solidFill>
            <a:schemeClr val="tx1"/>
          </a:solidFill>
          <a:latin typeface="+mn-lt"/>
          <a:ea typeface="+mn-ea"/>
          <a:cs typeface="+mn-cs"/>
        </a:defRPr>
      </a:lvl5pPr>
      <a:lvl6pPr marL="2286033" algn="l" defTabSz="914413" rtl="0" eaLnBrk="1" latinLnBrk="0" hangingPunct="1">
        <a:defRPr sz="1867" kern="1200">
          <a:solidFill>
            <a:schemeClr val="tx1"/>
          </a:solidFill>
          <a:latin typeface="+mn-lt"/>
          <a:ea typeface="+mn-ea"/>
          <a:cs typeface="+mn-cs"/>
        </a:defRPr>
      </a:lvl6pPr>
      <a:lvl7pPr marL="2743239" algn="l" defTabSz="914413" rtl="0" eaLnBrk="1" latinLnBrk="0" hangingPunct="1">
        <a:defRPr sz="1867" kern="1200">
          <a:solidFill>
            <a:schemeClr val="tx1"/>
          </a:solidFill>
          <a:latin typeface="+mn-lt"/>
          <a:ea typeface="+mn-ea"/>
          <a:cs typeface="+mn-cs"/>
        </a:defRPr>
      </a:lvl7pPr>
      <a:lvl8pPr marL="3200446" algn="l" defTabSz="914413" rtl="0" eaLnBrk="1" latinLnBrk="0" hangingPunct="1">
        <a:defRPr sz="1867" kern="1200">
          <a:solidFill>
            <a:schemeClr val="tx1"/>
          </a:solidFill>
          <a:latin typeface="+mn-lt"/>
          <a:ea typeface="+mn-ea"/>
          <a:cs typeface="+mn-cs"/>
        </a:defRPr>
      </a:lvl8pPr>
      <a:lvl9pPr marL="3657653" algn="l" defTabSz="914413"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29" userDrawn="1">
          <p15:clr>
            <a:srgbClr val="F26B43"/>
          </p15:clr>
        </p15:guide>
        <p15:guide id="2" pos="256" userDrawn="1">
          <p15:clr>
            <a:srgbClr val="F26B43"/>
          </p15:clr>
        </p15:guide>
        <p15:guide id="3" pos="7424" userDrawn="1">
          <p15:clr>
            <a:srgbClr val="F26B43"/>
          </p15:clr>
        </p15:guide>
        <p15:guide id="4" pos="3733" userDrawn="1">
          <p15:clr>
            <a:srgbClr val="F26B43"/>
          </p15:clr>
        </p15:guide>
        <p15:guide id="5" pos="394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12775E-31FB-4753-A3F9-0864D3F15D6E}"/>
              </a:ext>
            </a:extLst>
          </p:cNvPr>
          <p:cNvSpPr>
            <a:spLocks noGrp="1"/>
          </p:cNvSpPr>
          <p:nvPr>
            <p:ph type="body" idx="1"/>
          </p:nvPr>
        </p:nvSpPr>
        <p:spPr>
          <a:xfrm>
            <a:off x="408000" y="1320000"/>
            <a:ext cx="11376000" cy="4417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Eighth level</a:t>
            </a:r>
          </a:p>
          <a:p>
            <a:pPr lvl="7"/>
            <a:r>
              <a:rPr lang="en-US"/>
              <a:t>Ninth level</a:t>
            </a:r>
            <a:endParaRPr lang="en-GB"/>
          </a:p>
        </p:txBody>
      </p:sp>
      <p:sp>
        <p:nvSpPr>
          <p:cNvPr id="2" name="Title Placeholder 1">
            <a:extLst>
              <a:ext uri="{FF2B5EF4-FFF2-40B4-BE49-F238E27FC236}">
                <a16:creationId xmlns:a16="http://schemas.microsoft.com/office/drawing/2014/main" id="{E192D93A-0DC5-46BA-A06C-5240F2947577}"/>
              </a:ext>
            </a:extLst>
          </p:cNvPr>
          <p:cNvSpPr>
            <a:spLocks noGrp="1"/>
          </p:cNvSpPr>
          <p:nvPr>
            <p:ph type="title"/>
          </p:nvPr>
        </p:nvSpPr>
        <p:spPr>
          <a:xfrm>
            <a:off x="406452" y="288000"/>
            <a:ext cx="11376000" cy="480000"/>
          </a:xfrm>
          <a:prstGeom prst="rect">
            <a:avLst/>
          </a:prstGeom>
        </p:spPr>
        <p:txBody>
          <a:bodyPr vert="horz" lIns="0" tIns="0" rIns="0" bIns="0" rtlCol="0" anchor="t" anchorCtr="0">
            <a:noAutofit/>
          </a:bodyPr>
          <a:lstStyle/>
          <a:p>
            <a:r>
              <a:rPr lang="en-US"/>
              <a:t>Click to edit Master title style</a:t>
            </a:r>
            <a:endParaRPr lang="en-GB"/>
          </a:p>
        </p:txBody>
      </p:sp>
      <p:sp>
        <p:nvSpPr>
          <p:cNvPr id="12" name="Rectangle 11">
            <a:extLst>
              <a:ext uri="{FF2B5EF4-FFF2-40B4-BE49-F238E27FC236}">
                <a16:creationId xmlns:a16="http://schemas.microsoft.com/office/drawing/2014/main" id="{5D331EBF-7B6F-4889-BEF6-5FF5D52A191C}"/>
              </a:ext>
            </a:extLst>
          </p:cNvPr>
          <p:cNvSpPr/>
          <p:nvPr userDrawn="1"/>
        </p:nvSpPr>
        <p:spPr>
          <a:xfrm rot="10800000">
            <a:off x="0" y="980729"/>
            <a:ext cx="12192000" cy="28800"/>
          </a:xfrm>
          <a:prstGeom prst="rect">
            <a:avLst/>
          </a:prstGeom>
          <a:gradFill flip="none" rotWithShape="1">
            <a:gsLst>
              <a:gs pos="100000">
                <a:srgbClr val="F8BC32">
                  <a:alpha val="50000"/>
                </a:srgbClr>
              </a:gs>
              <a:gs pos="0">
                <a:srgbClr val="F8BC32"/>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pic>
        <p:nvPicPr>
          <p:cNvPr id="7" name="Picture 6">
            <a:extLst>
              <a:ext uri="{FF2B5EF4-FFF2-40B4-BE49-F238E27FC236}">
                <a16:creationId xmlns:a16="http://schemas.microsoft.com/office/drawing/2014/main" id="{DE4340DD-9D3E-4508-A676-D06D9EA8B157}"/>
              </a:ext>
            </a:extLst>
          </p:cNvPr>
          <p:cNvPicPr>
            <a:picLocks noChangeAspect="1"/>
          </p:cNvPicPr>
          <p:nvPr userDrawn="1"/>
        </p:nvPicPr>
        <p:blipFill>
          <a:blip r:embed="rId52"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
        <p:nvSpPr>
          <p:cNvPr id="6" name="Footer Placeholder 5">
            <a:extLst>
              <a:ext uri="{FF2B5EF4-FFF2-40B4-BE49-F238E27FC236}">
                <a16:creationId xmlns:a16="http://schemas.microsoft.com/office/drawing/2014/main" id="{E254B776-D074-4AD5-AB47-486ABEF063D3}"/>
              </a:ext>
            </a:extLst>
          </p:cNvPr>
          <p:cNvSpPr>
            <a:spLocks noGrp="1"/>
          </p:cNvSpPr>
          <p:nvPr>
            <p:ph type="ftr" sz="quarter" idx="3"/>
          </p:nvPr>
        </p:nvSpPr>
        <p:spPr>
          <a:xfrm>
            <a:off x="408000" y="6356352"/>
            <a:ext cx="7745400" cy="366183"/>
          </a:xfrm>
          <a:prstGeom prst="rect">
            <a:avLst/>
          </a:prstGeom>
        </p:spPr>
        <p:txBody>
          <a:bodyPr vert="horz" lIns="91440" tIns="45720" rIns="91440" bIns="45720" rtlCol="0" anchor="ctr"/>
          <a:lstStyle>
            <a:lvl1pPr algn="ctr">
              <a:defRPr sz="1000">
                <a:solidFill>
                  <a:schemeClr val="tx1">
                    <a:tint val="75000"/>
                  </a:schemeClr>
                </a:solidFill>
              </a:defRPr>
            </a:lvl1pPr>
          </a:lstStyle>
          <a:p>
            <a:pPr algn="l"/>
            <a:r>
              <a:rPr lang="en-US"/>
              <a:t>Confidential - Do Not Distribute</a:t>
            </a:r>
          </a:p>
        </p:txBody>
      </p:sp>
    </p:spTree>
    <p:extLst>
      <p:ext uri="{BB962C8B-B14F-4D97-AF65-F5344CB8AC3E}">
        <p14:creationId xmlns:p14="http://schemas.microsoft.com/office/powerpoint/2010/main" val="150278258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Lst>
  <p:hf sldNum="0" hdr="0" dt="0"/>
  <p:txStyles>
    <p:titleStyle>
      <a:lvl1pPr algn="l" defTabSz="914413" rtl="0" eaLnBrk="1" latinLnBrk="0" hangingPunct="1">
        <a:spcBef>
          <a:spcPct val="0"/>
        </a:spcBef>
        <a:buNone/>
        <a:defRPr sz="2800" kern="1200">
          <a:solidFill>
            <a:schemeClr val="tx1"/>
          </a:solidFill>
          <a:latin typeface="+mj-lt"/>
          <a:ea typeface="+mj-ea"/>
          <a:cs typeface="+mj-cs"/>
        </a:defRPr>
      </a:lvl1pPr>
    </p:titleStyle>
    <p:bodyStyle>
      <a:lvl1pPr marL="240004" indent="-240004" algn="l" defTabSz="914413" rtl="0" eaLnBrk="1" latinLnBrk="0" hangingPunct="1">
        <a:lnSpc>
          <a:spcPct val="120000"/>
        </a:lnSpc>
        <a:spcBef>
          <a:spcPts val="800"/>
        </a:spcBef>
        <a:buFont typeface="Arial" pitchFamily="34" charset="0"/>
        <a:buChar char="•"/>
        <a:defRPr sz="2267" kern="1200">
          <a:solidFill>
            <a:schemeClr val="tx1"/>
          </a:solidFill>
          <a:latin typeface="+mn-lt"/>
          <a:ea typeface="+mn-ea"/>
          <a:cs typeface="+mn-cs"/>
        </a:defRPr>
      </a:lvl1pPr>
      <a:lvl2pPr marL="480007" indent="-240004" algn="l" defTabSz="914413" rtl="0" eaLnBrk="1" latinLnBrk="0" hangingPunct="1">
        <a:lnSpc>
          <a:spcPct val="120000"/>
        </a:lnSpc>
        <a:spcBef>
          <a:spcPts val="800"/>
        </a:spcBef>
        <a:buFont typeface="Arial" panose="020B0604020202020204" pitchFamily="34" charset="0"/>
        <a:buChar char="•"/>
        <a:defRPr sz="2267" kern="1200">
          <a:solidFill>
            <a:schemeClr val="tx1"/>
          </a:solidFill>
          <a:latin typeface="+mn-lt"/>
          <a:ea typeface="+mn-ea"/>
          <a:cs typeface="+mn-cs"/>
        </a:defRPr>
      </a:lvl2pPr>
      <a:lvl3pPr marL="720010" indent="-240004" algn="l" defTabSz="914413" rtl="0" eaLnBrk="1" latinLnBrk="0" hangingPunct="1">
        <a:lnSpc>
          <a:spcPct val="120000"/>
        </a:lnSpc>
        <a:spcBef>
          <a:spcPts val="800"/>
        </a:spcBef>
        <a:buFont typeface="Arial" pitchFamily="34" charset="0"/>
        <a:buChar char="•"/>
        <a:defRPr sz="2000" kern="1200">
          <a:solidFill>
            <a:schemeClr val="tx1"/>
          </a:solidFill>
          <a:latin typeface="+mn-lt"/>
          <a:ea typeface="+mn-ea"/>
          <a:cs typeface="+mn-cs"/>
        </a:defRPr>
      </a:lvl3pPr>
      <a:lvl4pPr marL="960014" indent="-240004" algn="l" defTabSz="914413" rtl="0" eaLnBrk="1" latinLnBrk="0" hangingPunct="1">
        <a:lnSpc>
          <a:spcPct val="120000"/>
        </a:lnSpc>
        <a:spcBef>
          <a:spcPts val="800"/>
        </a:spcBef>
        <a:buFont typeface="Arial" panose="020B0604020202020204" pitchFamily="34" charset="0"/>
        <a:buChar char="•"/>
        <a:defRPr sz="1867" kern="1200">
          <a:solidFill>
            <a:schemeClr val="tx1"/>
          </a:solidFill>
          <a:latin typeface="+mn-lt"/>
          <a:ea typeface="+mn-ea"/>
          <a:cs typeface="+mn-cs"/>
        </a:defRPr>
      </a:lvl4pPr>
      <a:lvl5pPr marL="1200018" indent="-240004" algn="l" defTabSz="914413" rtl="0" eaLnBrk="1" latinLnBrk="0" hangingPunct="1">
        <a:lnSpc>
          <a:spcPct val="120000"/>
        </a:lnSpc>
        <a:spcBef>
          <a:spcPts val="800"/>
        </a:spcBef>
        <a:buFont typeface="Arial" panose="020B0604020202020204" pitchFamily="34" charset="0"/>
        <a:buChar char="•"/>
        <a:defRPr sz="1600" kern="1200">
          <a:solidFill>
            <a:schemeClr val="tx1"/>
          </a:solidFill>
          <a:latin typeface="+mn-lt"/>
          <a:ea typeface="+mn-ea"/>
          <a:cs typeface="+mn-cs"/>
        </a:defRPr>
      </a:lvl5pPr>
      <a:lvl6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6pPr>
      <a:lvl7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7pPr>
      <a:lvl8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8pPr>
      <a:lvl9pPr marL="3886256" indent="-228603" algn="l" defTabSz="91441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13" rtl="0" eaLnBrk="1" latinLnBrk="0" hangingPunct="1">
        <a:defRPr sz="1867" kern="1200">
          <a:solidFill>
            <a:schemeClr val="tx1"/>
          </a:solidFill>
          <a:latin typeface="+mn-lt"/>
          <a:ea typeface="+mn-ea"/>
          <a:cs typeface="+mn-cs"/>
        </a:defRPr>
      </a:lvl1pPr>
      <a:lvl2pPr marL="457207" algn="l" defTabSz="914413" rtl="0" eaLnBrk="1" latinLnBrk="0" hangingPunct="1">
        <a:defRPr sz="1867" kern="1200">
          <a:solidFill>
            <a:schemeClr val="tx1"/>
          </a:solidFill>
          <a:latin typeface="+mn-lt"/>
          <a:ea typeface="+mn-ea"/>
          <a:cs typeface="+mn-cs"/>
        </a:defRPr>
      </a:lvl2pPr>
      <a:lvl3pPr marL="914413" algn="l" defTabSz="914413" rtl="0" eaLnBrk="1" latinLnBrk="0" hangingPunct="1">
        <a:defRPr sz="1867" kern="1200">
          <a:solidFill>
            <a:schemeClr val="tx1"/>
          </a:solidFill>
          <a:latin typeface="+mn-lt"/>
          <a:ea typeface="+mn-ea"/>
          <a:cs typeface="+mn-cs"/>
        </a:defRPr>
      </a:lvl3pPr>
      <a:lvl4pPr marL="1371620" algn="l" defTabSz="914413" rtl="0" eaLnBrk="1" latinLnBrk="0" hangingPunct="1">
        <a:defRPr sz="1867" kern="1200">
          <a:solidFill>
            <a:schemeClr val="tx1"/>
          </a:solidFill>
          <a:latin typeface="+mn-lt"/>
          <a:ea typeface="+mn-ea"/>
          <a:cs typeface="+mn-cs"/>
        </a:defRPr>
      </a:lvl4pPr>
      <a:lvl5pPr marL="1828826" algn="l" defTabSz="914413" rtl="0" eaLnBrk="1" latinLnBrk="0" hangingPunct="1">
        <a:defRPr sz="1867" kern="1200">
          <a:solidFill>
            <a:schemeClr val="tx1"/>
          </a:solidFill>
          <a:latin typeface="+mn-lt"/>
          <a:ea typeface="+mn-ea"/>
          <a:cs typeface="+mn-cs"/>
        </a:defRPr>
      </a:lvl5pPr>
      <a:lvl6pPr marL="2286033" algn="l" defTabSz="914413" rtl="0" eaLnBrk="1" latinLnBrk="0" hangingPunct="1">
        <a:defRPr sz="1867" kern="1200">
          <a:solidFill>
            <a:schemeClr val="tx1"/>
          </a:solidFill>
          <a:latin typeface="+mn-lt"/>
          <a:ea typeface="+mn-ea"/>
          <a:cs typeface="+mn-cs"/>
        </a:defRPr>
      </a:lvl6pPr>
      <a:lvl7pPr marL="2743239" algn="l" defTabSz="914413" rtl="0" eaLnBrk="1" latinLnBrk="0" hangingPunct="1">
        <a:defRPr sz="1867" kern="1200">
          <a:solidFill>
            <a:schemeClr val="tx1"/>
          </a:solidFill>
          <a:latin typeface="+mn-lt"/>
          <a:ea typeface="+mn-ea"/>
          <a:cs typeface="+mn-cs"/>
        </a:defRPr>
      </a:lvl7pPr>
      <a:lvl8pPr marL="3200446" algn="l" defTabSz="914413" rtl="0" eaLnBrk="1" latinLnBrk="0" hangingPunct="1">
        <a:defRPr sz="1867" kern="1200">
          <a:solidFill>
            <a:schemeClr val="tx1"/>
          </a:solidFill>
          <a:latin typeface="+mn-lt"/>
          <a:ea typeface="+mn-ea"/>
          <a:cs typeface="+mn-cs"/>
        </a:defRPr>
      </a:lvl8pPr>
      <a:lvl9pPr marL="3657653" algn="l" defTabSz="914413"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29" userDrawn="1">
          <p15:clr>
            <a:srgbClr val="F26B43"/>
          </p15:clr>
        </p15:guide>
        <p15:guide id="2" pos="256" userDrawn="1">
          <p15:clr>
            <a:srgbClr val="F26B43"/>
          </p15:clr>
        </p15:guide>
        <p15:guide id="3" pos="7424" userDrawn="1">
          <p15:clr>
            <a:srgbClr val="F26B43"/>
          </p15:clr>
        </p15:guide>
        <p15:guide id="4" pos="3733" userDrawn="1">
          <p15:clr>
            <a:srgbClr val="F26B43"/>
          </p15:clr>
        </p15:guide>
        <p15:guide id="5" pos="394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12775E-31FB-4753-A3F9-0864D3F15D6E}"/>
              </a:ext>
            </a:extLst>
          </p:cNvPr>
          <p:cNvSpPr>
            <a:spLocks noGrp="1"/>
          </p:cNvSpPr>
          <p:nvPr>
            <p:ph type="body" idx="1"/>
          </p:nvPr>
        </p:nvSpPr>
        <p:spPr>
          <a:xfrm>
            <a:off x="408000" y="1320000"/>
            <a:ext cx="11376000" cy="4417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Eighth level</a:t>
            </a:r>
          </a:p>
          <a:p>
            <a:pPr lvl="7"/>
            <a:r>
              <a:rPr lang="en-US"/>
              <a:t>Ninth level</a:t>
            </a:r>
            <a:endParaRPr lang="en-GB"/>
          </a:p>
        </p:txBody>
      </p:sp>
      <p:sp>
        <p:nvSpPr>
          <p:cNvPr id="2" name="Title Placeholder 1">
            <a:extLst>
              <a:ext uri="{FF2B5EF4-FFF2-40B4-BE49-F238E27FC236}">
                <a16:creationId xmlns:a16="http://schemas.microsoft.com/office/drawing/2014/main" id="{E192D93A-0DC5-46BA-A06C-5240F2947577}"/>
              </a:ext>
            </a:extLst>
          </p:cNvPr>
          <p:cNvSpPr>
            <a:spLocks noGrp="1"/>
          </p:cNvSpPr>
          <p:nvPr>
            <p:ph type="title"/>
          </p:nvPr>
        </p:nvSpPr>
        <p:spPr>
          <a:xfrm>
            <a:off x="406452" y="288000"/>
            <a:ext cx="11376000" cy="480000"/>
          </a:xfrm>
          <a:prstGeom prst="rect">
            <a:avLst/>
          </a:prstGeom>
        </p:spPr>
        <p:txBody>
          <a:bodyPr vert="horz" lIns="0" tIns="0" rIns="0" bIns="0" rtlCol="0" anchor="t" anchorCtr="0">
            <a:noAutofit/>
          </a:bodyPr>
          <a:lstStyle/>
          <a:p>
            <a:r>
              <a:rPr lang="en-US"/>
              <a:t>Click to edit Master title style</a:t>
            </a:r>
            <a:endParaRPr lang="en-GB"/>
          </a:p>
        </p:txBody>
      </p:sp>
      <p:sp>
        <p:nvSpPr>
          <p:cNvPr id="12" name="Rectangle 11">
            <a:extLst>
              <a:ext uri="{FF2B5EF4-FFF2-40B4-BE49-F238E27FC236}">
                <a16:creationId xmlns:a16="http://schemas.microsoft.com/office/drawing/2014/main" id="{5D331EBF-7B6F-4889-BEF6-5FF5D52A191C}"/>
              </a:ext>
            </a:extLst>
          </p:cNvPr>
          <p:cNvSpPr/>
          <p:nvPr userDrawn="1"/>
        </p:nvSpPr>
        <p:spPr>
          <a:xfrm rot="10800000">
            <a:off x="-1548" y="981525"/>
            <a:ext cx="12192000" cy="28800"/>
          </a:xfrm>
          <a:prstGeom prst="rect">
            <a:avLst/>
          </a:prstGeom>
          <a:gradFill flip="none" rotWithShape="1">
            <a:gsLst>
              <a:gs pos="0">
                <a:srgbClr val="F8BC32"/>
              </a:gs>
              <a:gs pos="100000">
                <a:srgbClr val="F8BC32">
                  <a:alpha val="49804"/>
                </a:srgbClr>
              </a:gs>
            </a:gsLst>
            <a:lin ang="10800000" scaled="1"/>
            <a:tileRect/>
          </a:gradFill>
          <a:ln w="25400" cap="flat" cmpd="sng" algn="ctr">
            <a:noFill/>
            <a:prstDash val="solid"/>
          </a:ln>
          <a:effectLst/>
        </p:spPr>
        <p:txBody>
          <a:bodyPr lIns="91440" tIns="45720" rIns="91440" bIns="45720" rtlCol="0" anchor="ctr"/>
          <a:lstStyle/>
          <a:p>
            <a:pPr algn="ctr"/>
            <a:endParaRPr lang="en-IN" sz="2489" kern="0">
              <a:solidFill>
                <a:sysClr val="window" lastClr="FFFFFF"/>
              </a:solidFill>
              <a:latin typeface="Museo Sans 500"/>
            </a:endParaRPr>
          </a:p>
        </p:txBody>
      </p:sp>
      <p:pic>
        <p:nvPicPr>
          <p:cNvPr id="7" name="Picture 6">
            <a:extLst>
              <a:ext uri="{FF2B5EF4-FFF2-40B4-BE49-F238E27FC236}">
                <a16:creationId xmlns:a16="http://schemas.microsoft.com/office/drawing/2014/main" id="{BEC951A7-AA4E-45FB-9393-920B6B341C30}"/>
              </a:ext>
            </a:extLst>
          </p:cNvPr>
          <p:cNvPicPr>
            <a:picLocks noChangeAspect="1"/>
          </p:cNvPicPr>
          <p:nvPr userDrawn="1"/>
        </p:nvPicPr>
        <p:blipFill>
          <a:blip r:embed="rId65" cstate="print">
            <a:extLst>
              <a:ext uri="{28A0092B-C50C-407E-A947-70E740481C1C}">
                <a14:useLocalDpi xmlns:a14="http://schemas.microsoft.com/office/drawing/2010/main" val="0"/>
              </a:ext>
            </a:extLst>
          </a:blip>
          <a:stretch>
            <a:fillRect/>
          </a:stretch>
        </p:blipFill>
        <p:spPr>
          <a:xfrm>
            <a:off x="9854721" y="6051487"/>
            <a:ext cx="1938685" cy="829959"/>
          </a:xfrm>
          <a:prstGeom prst="rect">
            <a:avLst/>
          </a:prstGeom>
        </p:spPr>
      </p:pic>
      <p:sp>
        <p:nvSpPr>
          <p:cNvPr id="4" name="Footer Placeholder 3">
            <a:extLst>
              <a:ext uri="{FF2B5EF4-FFF2-40B4-BE49-F238E27FC236}">
                <a16:creationId xmlns:a16="http://schemas.microsoft.com/office/drawing/2014/main" id="{99E6FE97-B3B9-45C8-A263-62B2488C0BFC}"/>
              </a:ext>
            </a:extLst>
          </p:cNvPr>
          <p:cNvSpPr>
            <a:spLocks noGrp="1"/>
          </p:cNvSpPr>
          <p:nvPr>
            <p:ph type="ftr" sz="quarter" idx="3"/>
          </p:nvPr>
        </p:nvSpPr>
        <p:spPr>
          <a:xfrm>
            <a:off x="408000" y="6356352"/>
            <a:ext cx="77454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r>
              <a:rPr lang="en-US"/>
              <a:t>Confidential</a:t>
            </a:r>
          </a:p>
        </p:txBody>
      </p:sp>
    </p:spTree>
    <p:extLst>
      <p:ext uri="{BB962C8B-B14F-4D97-AF65-F5344CB8AC3E}">
        <p14:creationId xmlns:p14="http://schemas.microsoft.com/office/powerpoint/2010/main" val="353228388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 id="2147483836" r:id="rId38"/>
    <p:sldLayoutId id="2147483837" r:id="rId39"/>
    <p:sldLayoutId id="2147483838" r:id="rId40"/>
    <p:sldLayoutId id="2147483839" r:id="rId41"/>
    <p:sldLayoutId id="2147483840" r:id="rId42"/>
    <p:sldLayoutId id="2147483841" r:id="rId43"/>
    <p:sldLayoutId id="2147483842" r:id="rId44"/>
    <p:sldLayoutId id="2147483843" r:id="rId45"/>
    <p:sldLayoutId id="2147483844" r:id="rId46"/>
    <p:sldLayoutId id="2147483845" r:id="rId47"/>
    <p:sldLayoutId id="2147483846" r:id="rId48"/>
    <p:sldLayoutId id="2147483847" r:id="rId49"/>
    <p:sldLayoutId id="2147483848" r:id="rId50"/>
    <p:sldLayoutId id="2147483849" r:id="rId51"/>
    <p:sldLayoutId id="2147483850" r:id="rId52"/>
    <p:sldLayoutId id="2147483852" r:id="rId53"/>
    <p:sldLayoutId id="2147483853" r:id="rId54"/>
    <p:sldLayoutId id="2147483854" r:id="rId55"/>
    <p:sldLayoutId id="2147483855" r:id="rId56"/>
    <p:sldLayoutId id="2147483856" r:id="rId57"/>
    <p:sldLayoutId id="2147483857" r:id="rId58"/>
    <p:sldLayoutId id="2147483858" r:id="rId59"/>
    <p:sldLayoutId id="2147483859" r:id="rId60"/>
    <p:sldLayoutId id="2147483860" r:id="rId61"/>
    <p:sldLayoutId id="2147483861" r:id="rId62"/>
    <p:sldLayoutId id="2147483862" r:id="rId63"/>
  </p:sldLayoutIdLst>
  <p:hf sldNum="0" hdr="0" dt="0"/>
  <p:txStyles>
    <p:titleStyle>
      <a:lvl1pPr algn="l" defTabSz="914413" rtl="0" eaLnBrk="1" latinLnBrk="0" hangingPunct="1">
        <a:spcBef>
          <a:spcPct val="0"/>
        </a:spcBef>
        <a:buNone/>
        <a:defRPr sz="2800" kern="1200">
          <a:solidFill>
            <a:schemeClr val="tx1"/>
          </a:solidFill>
          <a:latin typeface="+mj-lt"/>
          <a:ea typeface="+mj-ea"/>
          <a:cs typeface="+mj-cs"/>
        </a:defRPr>
      </a:lvl1pPr>
    </p:titleStyle>
    <p:bodyStyle>
      <a:lvl1pPr marL="240004" indent="-240004" algn="l" defTabSz="914413" rtl="0" eaLnBrk="1" latinLnBrk="0" hangingPunct="1">
        <a:lnSpc>
          <a:spcPct val="120000"/>
        </a:lnSpc>
        <a:spcBef>
          <a:spcPts val="800"/>
        </a:spcBef>
        <a:buFont typeface="Arial" pitchFamily="34" charset="0"/>
        <a:buChar char="•"/>
        <a:defRPr sz="2267" kern="1200">
          <a:solidFill>
            <a:schemeClr val="tx1"/>
          </a:solidFill>
          <a:latin typeface="+mn-lt"/>
          <a:ea typeface="+mn-ea"/>
          <a:cs typeface="+mn-cs"/>
        </a:defRPr>
      </a:lvl1pPr>
      <a:lvl2pPr marL="480007" indent="-240004" algn="l" defTabSz="914413" rtl="0" eaLnBrk="1" latinLnBrk="0" hangingPunct="1">
        <a:lnSpc>
          <a:spcPct val="120000"/>
        </a:lnSpc>
        <a:spcBef>
          <a:spcPts val="800"/>
        </a:spcBef>
        <a:buFont typeface="Arial" panose="020B0604020202020204" pitchFamily="34" charset="0"/>
        <a:buChar char="•"/>
        <a:defRPr sz="2267" kern="1200">
          <a:solidFill>
            <a:schemeClr val="tx1"/>
          </a:solidFill>
          <a:latin typeface="+mn-lt"/>
          <a:ea typeface="+mn-ea"/>
          <a:cs typeface="+mn-cs"/>
        </a:defRPr>
      </a:lvl2pPr>
      <a:lvl3pPr marL="720010" indent="-240004" algn="l" defTabSz="914413" rtl="0" eaLnBrk="1" latinLnBrk="0" hangingPunct="1">
        <a:lnSpc>
          <a:spcPct val="120000"/>
        </a:lnSpc>
        <a:spcBef>
          <a:spcPts val="800"/>
        </a:spcBef>
        <a:buFont typeface="Arial" pitchFamily="34" charset="0"/>
        <a:buChar char="•"/>
        <a:defRPr sz="2000" kern="1200">
          <a:solidFill>
            <a:schemeClr val="tx1"/>
          </a:solidFill>
          <a:latin typeface="+mn-lt"/>
          <a:ea typeface="+mn-ea"/>
          <a:cs typeface="+mn-cs"/>
        </a:defRPr>
      </a:lvl3pPr>
      <a:lvl4pPr marL="960014" indent="-240004" algn="l" defTabSz="914413" rtl="0" eaLnBrk="1" latinLnBrk="0" hangingPunct="1">
        <a:lnSpc>
          <a:spcPct val="120000"/>
        </a:lnSpc>
        <a:spcBef>
          <a:spcPts val="800"/>
        </a:spcBef>
        <a:buFont typeface="Arial" panose="020B0604020202020204" pitchFamily="34" charset="0"/>
        <a:buChar char="•"/>
        <a:defRPr sz="1867" kern="1200">
          <a:solidFill>
            <a:schemeClr val="tx1"/>
          </a:solidFill>
          <a:latin typeface="+mn-lt"/>
          <a:ea typeface="+mn-ea"/>
          <a:cs typeface="+mn-cs"/>
        </a:defRPr>
      </a:lvl4pPr>
      <a:lvl5pPr marL="1200018" indent="-240004" algn="l" defTabSz="914413" rtl="0" eaLnBrk="1" latinLnBrk="0" hangingPunct="1">
        <a:lnSpc>
          <a:spcPct val="120000"/>
        </a:lnSpc>
        <a:spcBef>
          <a:spcPts val="800"/>
        </a:spcBef>
        <a:buFont typeface="Arial" panose="020B0604020202020204" pitchFamily="34" charset="0"/>
        <a:buChar char="•"/>
        <a:defRPr sz="1600" kern="1200">
          <a:solidFill>
            <a:schemeClr val="tx1"/>
          </a:solidFill>
          <a:latin typeface="+mn-lt"/>
          <a:ea typeface="+mn-ea"/>
          <a:cs typeface="+mn-cs"/>
        </a:defRPr>
      </a:lvl5pPr>
      <a:lvl6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6pPr>
      <a:lvl7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7pPr>
      <a:lvl8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8pPr>
      <a:lvl9pPr marL="3886256" indent="-228603" algn="l" defTabSz="91441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13" rtl="0" eaLnBrk="1" latinLnBrk="0" hangingPunct="1">
        <a:defRPr sz="1867" kern="1200">
          <a:solidFill>
            <a:schemeClr val="tx1"/>
          </a:solidFill>
          <a:latin typeface="+mn-lt"/>
          <a:ea typeface="+mn-ea"/>
          <a:cs typeface="+mn-cs"/>
        </a:defRPr>
      </a:lvl1pPr>
      <a:lvl2pPr marL="457207" algn="l" defTabSz="914413" rtl="0" eaLnBrk="1" latinLnBrk="0" hangingPunct="1">
        <a:defRPr sz="1867" kern="1200">
          <a:solidFill>
            <a:schemeClr val="tx1"/>
          </a:solidFill>
          <a:latin typeface="+mn-lt"/>
          <a:ea typeface="+mn-ea"/>
          <a:cs typeface="+mn-cs"/>
        </a:defRPr>
      </a:lvl2pPr>
      <a:lvl3pPr marL="914413" algn="l" defTabSz="914413" rtl="0" eaLnBrk="1" latinLnBrk="0" hangingPunct="1">
        <a:defRPr sz="1867" kern="1200">
          <a:solidFill>
            <a:schemeClr val="tx1"/>
          </a:solidFill>
          <a:latin typeface="+mn-lt"/>
          <a:ea typeface="+mn-ea"/>
          <a:cs typeface="+mn-cs"/>
        </a:defRPr>
      </a:lvl3pPr>
      <a:lvl4pPr marL="1371620" algn="l" defTabSz="914413" rtl="0" eaLnBrk="1" latinLnBrk="0" hangingPunct="1">
        <a:defRPr sz="1867" kern="1200">
          <a:solidFill>
            <a:schemeClr val="tx1"/>
          </a:solidFill>
          <a:latin typeface="+mn-lt"/>
          <a:ea typeface="+mn-ea"/>
          <a:cs typeface="+mn-cs"/>
        </a:defRPr>
      </a:lvl4pPr>
      <a:lvl5pPr marL="1828826" algn="l" defTabSz="914413" rtl="0" eaLnBrk="1" latinLnBrk="0" hangingPunct="1">
        <a:defRPr sz="1867" kern="1200">
          <a:solidFill>
            <a:schemeClr val="tx1"/>
          </a:solidFill>
          <a:latin typeface="+mn-lt"/>
          <a:ea typeface="+mn-ea"/>
          <a:cs typeface="+mn-cs"/>
        </a:defRPr>
      </a:lvl5pPr>
      <a:lvl6pPr marL="2286033" algn="l" defTabSz="914413" rtl="0" eaLnBrk="1" latinLnBrk="0" hangingPunct="1">
        <a:defRPr sz="1867" kern="1200">
          <a:solidFill>
            <a:schemeClr val="tx1"/>
          </a:solidFill>
          <a:latin typeface="+mn-lt"/>
          <a:ea typeface="+mn-ea"/>
          <a:cs typeface="+mn-cs"/>
        </a:defRPr>
      </a:lvl6pPr>
      <a:lvl7pPr marL="2743239" algn="l" defTabSz="914413" rtl="0" eaLnBrk="1" latinLnBrk="0" hangingPunct="1">
        <a:defRPr sz="1867" kern="1200">
          <a:solidFill>
            <a:schemeClr val="tx1"/>
          </a:solidFill>
          <a:latin typeface="+mn-lt"/>
          <a:ea typeface="+mn-ea"/>
          <a:cs typeface="+mn-cs"/>
        </a:defRPr>
      </a:lvl7pPr>
      <a:lvl8pPr marL="3200446" algn="l" defTabSz="914413" rtl="0" eaLnBrk="1" latinLnBrk="0" hangingPunct="1">
        <a:defRPr sz="1867" kern="1200">
          <a:solidFill>
            <a:schemeClr val="tx1"/>
          </a:solidFill>
          <a:latin typeface="+mn-lt"/>
          <a:ea typeface="+mn-ea"/>
          <a:cs typeface="+mn-cs"/>
        </a:defRPr>
      </a:lvl8pPr>
      <a:lvl9pPr marL="3657653" algn="l" defTabSz="914413"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29" userDrawn="1">
          <p15:clr>
            <a:srgbClr val="F26B43"/>
          </p15:clr>
        </p15:guide>
        <p15:guide id="2" pos="256" userDrawn="1">
          <p15:clr>
            <a:srgbClr val="F26B43"/>
          </p15:clr>
        </p15:guide>
        <p15:guide id="3" pos="7424" userDrawn="1">
          <p15:clr>
            <a:srgbClr val="F26B43"/>
          </p15:clr>
        </p15:guide>
        <p15:guide id="4" pos="3733" userDrawn="1">
          <p15:clr>
            <a:srgbClr val="F26B43"/>
          </p15:clr>
        </p15:guide>
        <p15:guide id="5" pos="3947"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DDC8E-B0CD-400A-AB68-E95E56F6E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3419AC-DE68-4A2F-AAAA-C0D41EE565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8147F6-BA60-4E38-A959-9263C96EC303}"/>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942D3-FA19-4B4C-A1EA-54056D52CB7F}" type="datetimeFigureOut">
              <a:rPr lang="en-IN" smtClean="0"/>
              <a:t>31-05-2020</a:t>
            </a:fld>
            <a:endParaRPr lang="en-IN"/>
          </a:p>
        </p:txBody>
      </p:sp>
      <p:sp>
        <p:nvSpPr>
          <p:cNvPr id="5" name="Footer Placeholder 4">
            <a:extLst>
              <a:ext uri="{FF2B5EF4-FFF2-40B4-BE49-F238E27FC236}">
                <a16:creationId xmlns:a16="http://schemas.microsoft.com/office/drawing/2014/main" id="{55EF55B9-5C61-4303-A1BD-1F856BEF5E02}"/>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23BBA5E-6F8E-4C53-8893-A66CA95746C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AEF889-3F6D-4889-BB08-5F40BEEFC92E}" type="slidenum">
              <a:rPr lang="en-IN" smtClean="0"/>
              <a:t>‹#›</a:t>
            </a:fld>
            <a:endParaRPr lang="en-IN"/>
          </a:p>
        </p:txBody>
      </p:sp>
    </p:spTree>
    <p:extLst>
      <p:ext uri="{BB962C8B-B14F-4D97-AF65-F5344CB8AC3E}">
        <p14:creationId xmlns:p14="http://schemas.microsoft.com/office/powerpoint/2010/main" val="66693395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defTabSz="91443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9" indent="-228609" algn="l" defTabSz="91443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27" indent="-228609" algn="l" defTabSz="914436" rtl="0" eaLnBrk="1" latinLnBrk="0" hangingPunct="1">
        <a:lnSpc>
          <a:spcPct val="90000"/>
        </a:lnSpc>
        <a:spcBef>
          <a:spcPts val="500"/>
        </a:spcBef>
        <a:buFont typeface="Arial" panose="020B0604020202020204" pitchFamily="34" charset="0"/>
        <a:buChar char="•"/>
        <a:defRPr sz="2401" kern="1200">
          <a:solidFill>
            <a:schemeClr val="tx1"/>
          </a:solidFill>
          <a:latin typeface="+mn-lt"/>
          <a:ea typeface="+mn-ea"/>
          <a:cs typeface="+mn-cs"/>
        </a:defRPr>
      </a:lvl2pPr>
      <a:lvl3pPr marL="1143045" indent="-228609" algn="l" defTabSz="91443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3" indent="-228609" algn="l" defTabSz="9144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82" indent="-228609" algn="l" defTabSz="9144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99" indent="-228609" algn="l" defTabSz="9144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18" indent="-228609" algn="l" defTabSz="9144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35" indent="-228609" algn="l" defTabSz="9144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54" indent="-228609" algn="l" defTabSz="91443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36" rtl="0" eaLnBrk="1" latinLnBrk="0" hangingPunct="1">
        <a:defRPr sz="1800" kern="1200">
          <a:solidFill>
            <a:schemeClr val="tx1"/>
          </a:solidFill>
          <a:latin typeface="+mn-lt"/>
          <a:ea typeface="+mn-ea"/>
          <a:cs typeface="+mn-cs"/>
        </a:defRPr>
      </a:lvl1pPr>
      <a:lvl2pPr marL="457218" algn="l" defTabSz="914436" rtl="0" eaLnBrk="1" latinLnBrk="0" hangingPunct="1">
        <a:defRPr sz="1800" kern="1200">
          <a:solidFill>
            <a:schemeClr val="tx1"/>
          </a:solidFill>
          <a:latin typeface="+mn-lt"/>
          <a:ea typeface="+mn-ea"/>
          <a:cs typeface="+mn-cs"/>
        </a:defRPr>
      </a:lvl2pPr>
      <a:lvl3pPr marL="914436" algn="l" defTabSz="914436" rtl="0" eaLnBrk="1" latinLnBrk="0" hangingPunct="1">
        <a:defRPr sz="1800" kern="1200">
          <a:solidFill>
            <a:schemeClr val="tx1"/>
          </a:solidFill>
          <a:latin typeface="+mn-lt"/>
          <a:ea typeface="+mn-ea"/>
          <a:cs typeface="+mn-cs"/>
        </a:defRPr>
      </a:lvl3pPr>
      <a:lvl4pPr marL="1371654" algn="l" defTabSz="914436" rtl="0" eaLnBrk="1" latinLnBrk="0" hangingPunct="1">
        <a:defRPr sz="1800" kern="1200">
          <a:solidFill>
            <a:schemeClr val="tx1"/>
          </a:solidFill>
          <a:latin typeface="+mn-lt"/>
          <a:ea typeface="+mn-ea"/>
          <a:cs typeface="+mn-cs"/>
        </a:defRPr>
      </a:lvl4pPr>
      <a:lvl5pPr marL="1828872" algn="l" defTabSz="914436" rtl="0" eaLnBrk="1" latinLnBrk="0" hangingPunct="1">
        <a:defRPr sz="1800" kern="1200">
          <a:solidFill>
            <a:schemeClr val="tx1"/>
          </a:solidFill>
          <a:latin typeface="+mn-lt"/>
          <a:ea typeface="+mn-ea"/>
          <a:cs typeface="+mn-cs"/>
        </a:defRPr>
      </a:lvl5pPr>
      <a:lvl6pPr marL="2286090" algn="l" defTabSz="914436" rtl="0" eaLnBrk="1" latinLnBrk="0" hangingPunct="1">
        <a:defRPr sz="1800" kern="1200">
          <a:solidFill>
            <a:schemeClr val="tx1"/>
          </a:solidFill>
          <a:latin typeface="+mn-lt"/>
          <a:ea typeface="+mn-ea"/>
          <a:cs typeface="+mn-cs"/>
        </a:defRPr>
      </a:lvl6pPr>
      <a:lvl7pPr marL="2743308" algn="l" defTabSz="914436" rtl="0" eaLnBrk="1" latinLnBrk="0" hangingPunct="1">
        <a:defRPr sz="1800" kern="1200">
          <a:solidFill>
            <a:schemeClr val="tx1"/>
          </a:solidFill>
          <a:latin typeface="+mn-lt"/>
          <a:ea typeface="+mn-ea"/>
          <a:cs typeface="+mn-cs"/>
        </a:defRPr>
      </a:lvl7pPr>
      <a:lvl8pPr marL="3200526" algn="l" defTabSz="914436" rtl="0" eaLnBrk="1" latinLnBrk="0" hangingPunct="1">
        <a:defRPr sz="1800" kern="1200">
          <a:solidFill>
            <a:schemeClr val="tx1"/>
          </a:solidFill>
          <a:latin typeface="+mn-lt"/>
          <a:ea typeface="+mn-ea"/>
          <a:cs typeface="+mn-cs"/>
        </a:defRPr>
      </a:lvl8pPr>
      <a:lvl9pPr marL="3657744" algn="l" defTabSz="91443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6.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xml"/><Relationship Id="rId4"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tags" Target="../tags/tag5.xml"/><Relationship Id="rId21" Type="http://schemas.openxmlformats.org/officeDocument/2006/relationships/image" Target="../media/image40.png"/><Relationship Id="rId7" Type="http://schemas.openxmlformats.org/officeDocument/2006/relationships/image" Target="../media/image26.emf"/><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tags" Target="../tags/tag4.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30.png"/><Relationship Id="rId24" Type="http://schemas.openxmlformats.org/officeDocument/2006/relationships/image" Target="../media/image43.svg"/><Relationship Id="rId5" Type="http://schemas.openxmlformats.org/officeDocument/2006/relationships/notesSlide" Target="../notesSlides/notesSlide3.xml"/><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slideLayout" Target="../slideLayouts/slideLayout52.xml"/><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46.png"/><Relationship Id="rId18" Type="http://schemas.openxmlformats.org/officeDocument/2006/relationships/image" Target="../media/image51.svg"/><Relationship Id="rId3" Type="http://schemas.openxmlformats.org/officeDocument/2006/relationships/tags" Target="../tags/tag7.xml"/><Relationship Id="rId21" Type="http://schemas.openxmlformats.org/officeDocument/2006/relationships/image" Target="../media/image42.png"/><Relationship Id="rId7" Type="http://schemas.openxmlformats.org/officeDocument/2006/relationships/image" Target="../media/image26.emf"/><Relationship Id="rId12" Type="http://schemas.microsoft.com/office/2007/relationships/diagramDrawing" Target="../diagrams/drawing1.xml"/><Relationship Id="rId17" Type="http://schemas.openxmlformats.org/officeDocument/2006/relationships/image" Target="../media/image50.png"/><Relationship Id="rId2" Type="http://schemas.openxmlformats.org/officeDocument/2006/relationships/tags" Target="../tags/tag6.xml"/><Relationship Id="rId16" Type="http://schemas.openxmlformats.org/officeDocument/2006/relationships/image" Target="../media/image49.svg"/><Relationship Id="rId20" Type="http://schemas.openxmlformats.org/officeDocument/2006/relationships/image" Target="../media/image53.png"/><Relationship Id="rId1" Type="http://schemas.openxmlformats.org/officeDocument/2006/relationships/vmlDrawing" Target="../drawings/vmlDrawing3.vml"/><Relationship Id="rId6" Type="http://schemas.openxmlformats.org/officeDocument/2006/relationships/oleObject" Target="../embeddings/oleObject1.bin"/><Relationship Id="rId11" Type="http://schemas.openxmlformats.org/officeDocument/2006/relationships/diagramColors" Target="../diagrams/colors1.xml"/><Relationship Id="rId5" Type="http://schemas.openxmlformats.org/officeDocument/2006/relationships/notesSlide" Target="../notesSlides/notesSlide4.xml"/><Relationship Id="rId15" Type="http://schemas.openxmlformats.org/officeDocument/2006/relationships/image" Target="../media/image48.png"/><Relationship Id="rId10" Type="http://schemas.openxmlformats.org/officeDocument/2006/relationships/diagramQuickStyle" Target="../diagrams/quickStyle1.xml"/><Relationship Id="rId19" Type="http://schemas.openxmlformats.org/officeDocument/2006/relationships/image" Target="../media/image52.jpeg"/><Relationship Id="rId4" Type="http://schemas.openxmlformats.org/officeDocument/2006/relationships/slideLayout" Target="../slideLayouts/slideLayout52.xml"/><Relationship Id="rId9" Type="http://schemas.openxmlformats.org/officeDocument/2006/relationships/diagramLayout" Target="../diagrams/layout1.xml"/><Relationship Id="rId14" Type="http://schemas.openxmlformats.org/officeDocument/2006/relationships/image" Target="../media/image47.svg"/><Relationship Id="rId22" Type="http://schemas.openxmlformats.org/officeDocument/2006/relationships/image" Target="../media/image43.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172.xml"/><Relationship Id="rId1" Type="http://schemas.openxmlformats.org/officeDocument/2006/relationships/tags" Target="../tags/tag8.xm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7E62F1-A211-4946-9ABA-B854F97C9393}"/>
              </a:ext>
            </a:extLst>
          </p:cNvPr>
          <p:cNvSpPr>
            <a:spLocks noGrp="1"/>
          </p:cNvSpPr>
          <p:nvPr>
            <p:ph type="title"/>
          </p:nvPr>
        </p:nvSpPr>
        <p:spPr>
          <a:xfrm>
            <a:off x="5196114" y="4365104"/>
            <a:ext cx="6879771" cy="511696"/>
          </a:xfrm>
        </p:spPr>
        <p:txBody>
          <a:bodyPr/>
          <a:lstStyle/>
          <a:p>
            <a:r>
              <a:rPr lang="en-US" sz="2400" b="1" dirty="0">
                <a:solidFill>
                  <a:srgbClr val="FF5A10"/>
                </a:solidFill>
                <a:latin typeface="Verdana" panose="020B0604030504040204" pitchFamily="34" charset="0"/>
                <a:ea typeface="Verdana" panose="020B0604030504040204" pitchFamily="34" charset="0"/>
                <a:cs typeface="Verdana" panose="020B0604030504040204" pitchFamily="34" charset="0"/>
              </a:rPr>
              <a:t>BPO Work from Home Solution - A2019</a:t>
            </a:r>
            <a:endParaRPr lang="da-DK" dirty="0">
              <a:solidFill>
                <a:srgbClr val="FF5A10"/>
              </a:solidFill>
            </a:endParaRPr>
          </a:p>
        </p:txBody>
      </p:sp>
      <p:sp>
        <p:nvSpPr>
          <p:cNvPr id="2" name="Rectangle 1">
            <a:extLst>
              <a:ext uri="{FF2B5EF4-FFF2-40B4-BE49-F238E27FC236}">
                <a16:creationId xmlns:a16="http://schemas.microsoft.com/office/drawing/2014/main" id="{82E302E1-447E-4CDE-B309-23EE06B71231}"/>
              </a:ext>
            </a:extLst>
          </p:cNvPr>
          <p:cNvSpPr/>
          <p:nvPr/>
        </p:nvSpPr>
        <p:spPr>
          <a:xfrm>
            <a:off x="5805714" y="5798195"/>
            <a:ext cx="6096000" cy="830997"/>
          </a:xfrm>
          <a:prstGeom prst="rect">
            <a:avLst/>
          </a:prstGeom>
        </p:spPr>
        <p:txBody>
          <a:bodyPr wrap="square">
            <a:spAutoFit/>
          </a:bodyPr>
          <a:lstStyle/>
          <a:p>
            <a:pPr algn="r"/>
            <a:r>
              <a:rPr lang="en-US" sz="1600" dirty="0">
                <a:latin typeface="Verdana" panose="020B0604030504040204" pitchFamily="34" charset="0"/>
                <a:ea typeface="Verdana" panose="020B0604030504040204" pitchFamily="34" charset="0"/>
                <a:cs typeface="Verdana" panose="020B0604030504040204" pitchFamily="34" charset="0"/>
              </a:rPr>
              <a:t>Palak Sharma (Manager)</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Ankit Thakkar (Sr SE) </a:t>
            </a:r>
            <a:br>
              <a:rPr lang="en-US" sz="1600" dirty="0">
                <a:latin typeface="Verdana" panose="020B0604030504040204" pitchFamily="34" charset="0"/>
                <a:ea typeface="Verdana" panose="020B0604030504040204" pitchFamily="34" charset="0"/>
                <a:cs typeface="Verdana" panose="020B0604030504040204" pitchFamily="34" charset="0"/>
              </a:rPr>
            </a:br>
            <a:r>
              <a:rPr lang="en-US" sz="1600" dirty="0">
                <a:latin typeface="Verdana" panose="020B0604030504040204" pitchFamily="34" charset="0"/>
                <a:ea typeface="Verdana" panose="020B0604030504040204" pitchFamily="34" charset="0"/>
                <a:cs typeface="Verdana" panose="020B0604030504040204" pitchFamily="34" charset="0"/>
              </a:rPr>
              <a:t>     Aditya Singhania (SE)</a:t>
            </a:r>
            <a:endParaRPr lang="en-IN" sz="1600" dirty="0"/>
          </a:p>
        </p:txBody>
      </p:sp>
      <p:sp>
        <p:nvSpPr>
          <p:cNvPr id="4" name="Title 2">
            <a:extLst>
              <a:ext uri="{FF2B5EF4-FFF2-40B4-BE49-F238E27FC236}">
                <a16:creationId xmlns:a16="http://schemas.microsoft.com/office/drawing/2014/main" id="{D4D77121-35D7-4786-B3F5-6FB9A4217DCE}"/>
              </a:ext>
            </a:extLst>
          </p:cNvPr>
          <p:cNvSpPr txBox="1">
            <a:spLocks/>
          </p:cNvSpPr>
          <p:nvPr/>
        </p:nvSpPr>
        <p:spPr>
          <a:xfrm>
            <a:off x="7431314" y="4855028"/>
            <a:ext cx="4470400" cy="702623"/>
          </a:xfrm>
          <a:prstGeom prst="rect">
            <a:avLst/>
          </a:prstGeom>
        </p:spPr>
        <p:txBody>
          <a:bodyPr vert="horz" lIns="0" tIns="0" rIns="0" bIns="0" rtlCol="0" anchor="t" anchorCtr="0">
            <a:noAutofit/>
          </a:bodyPr>
          <a:lstStyle>
            <a:lvl1pPr algn="l" defTabSz="914413" rtl="0" eaLnBrk="1" latinLnBrk="0" hangingPunct="1">
              <a:spcBef>
                <a:spcPct val="0"/>
              </a:spcBef>
              <a:buNone/>
              <a:defRPr sz="4800" b="0" i="0" kern="1200">
                <a:solidFill>
                  <a:schemeClr val="accent2"/>
                </a:solidFill>
                <a:latin typeface="+mj-lt"/>
                <a:ea typeface="+mj-ea"/>
                <a:cs typeface="+mj-cs"/>
              </a:defRPr>
            </a:lvl1pPr>
          </a:lstStyle>
          <a:p>
            <a:pPr algn="r"/>
            <a:r>
              <a:rPr lang="da-DK" sz="2000" dirty="0">
                <a:solidFill>
                  <a:srgbClr val="FF5A10"/>
                </a:solidFill>
              </a:rPr>
              <a:t>Sample process: Procure to Pay</a:t>
            </a:r>
          </a:p>
          <a:p>
            <a:pPr algn="r"/>
            <a:r>
              <a:rPr lang="da-DK" sz="1300" dirty="0">
                <a:solidFill>
                  <a:srgbClr val="FF5A10"/>
                </a:solidFill>
              </a:rPr>
              <a:t>Finance &amp; Accounting</a:t>
            </a:r>
          </a:p>
        </p:txBody>
      </p:sp>
    </p:spTree>
    <p:custDataLst>
      <p:tags r:id="rId1"/>
    </p:custDataLst>
    <p:extLst>
      <p:ext uri="{BB962C8B-B14F-4D97-AF65-F5344CB8AC3E}">
        <p14:creationId xmlns:p14="http://schemas.microsoft.com/office/powerpoint/2010/main" val="30420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1E96EB7-5931-4E72-A265-8566095DF48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2" name="think-cell Slide" r:id="rId6" imgW="395" imgH="394" progId="TCLayout.ActiveDocument.1">
                  <p:embed/>
                </p:oleObj>
              </mc:Choice>
              <mc:Fallback>
                <p:oleObj name="think-cell Slide" r:id="rId6" imgW="395" imgH="394" progId="TCLayout.ActiveDocument.1">
                  <p:embed/>
                  <p:pic>
                    <p:nvPicPr>
                      <p:cNvPr id="3" name="Object 2" hidden="1">
                        <a:extLst>
                          <a:ext uri="{FF2B5EF4-FFF2-40B4-BE49-F238E27FC236}">
                            <a16:creationId xmlns:a16="http://schemas.microsoft.com/office/drawing/2014/main" id="{F1E96EB7-5931-4E72-A265-8566095DF48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4DFAE88-C781-42A3-8363-821848E4FDCB}"/>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75" name="Title 1">
            <a:extLst>
              <a:ext uri="{FF2B5EF4-FFF2-40B4-BE49-F238E27FC236}">
                <a16:creationId xmlns:a16="http://schemas.microsoft.com/office/drawing/2014/main" id="{070404B5-3375-4715-AA26-667FF3AC7DBF}"/>
              </a:ext>
            </a:extLst>
          </p:cNvPr>
          <p:cNvSpPr>
            <a:spLocks noGrp="1"/>
          </p:cNvSpPr>
          <p:nvPr>
            <p:ph type="title"/>
          </p:nvPr>
        </p:nvSpPr>
        <p:spPr>
          <a:xfrm>
            <a:off x="327737" y="330530"/>
            <a:ext cx="11376000" cy="480000"/>
          </a:xfrm>
        </p:spPr>
        <p:txBody>
          <a:bodyPr anchor="ctr">
            <a:noAutofit/>
          </a:bodyPr>
          <a:lstStyle/>
          <a:p>
            <a:r>
              <a:rPr lang="en-US" dirty="0">
                <a:solidFill>
                  <a:srgbClr val="333333"/>
                </a:solidFill>
                <a:latin typeface="Museo Sans 700" panose="02000000000000000000" pitchFamily="50" charset="0"/>
                <a:ea typeface="+mn-ea"/>
                <a:cs typeface="+mn-cs"/>
              </a:rPr>
              <a:t>Business requirement – Improve Agent Productivity and  Data privacy @ WFH</a:t>
            </a:r>
            <a:endParaRPr lang="en-US" sz="1400" dirty="0">
              <a:solidFill>
                <a:schemeClr val="tx2"/>
              </a:solidFill>
              <a:latin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E4027A42-D274-4F00-9390-D178114D7C63}"/>
              </a:ext>
            </a:extLst>
          </p:cNvPr>
          <p:cNvSpPr/>
          <p:nvPr/>
        </p:nvSpPr>
        <p:spPr>
          <a:xfrm>
            <a:off x="5947797" y="6467092"/>
            <a:ext cx="433596" cy="332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F72A26F3-8590-4387-BFDF-7EE28BDD1701}" type="slidenum">
              <a:rPr kumimoji="0" lang="en-IN" sz="1200" b="0" i="0" u="none" strike="noStrike" kern="1200" cap="none" spc="0" normalizeH="0" baseline="0" noProof="0" smtClean="0">
                <a:ln>
                  <a:noFill/>
                </a:ln>
                <a:solidFill>
                  <a:srgbClr val="666666"/>
                </a:solidFill>
                <a:effectLst/>
                <a:uLnTx/>
                <a:uFillTx/>
                <a:latin typeface="Verdan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dirty="0">
              <a:ln>
                <a:noFill/>
              </a:ln>
              <a:solidFill>
                <a:srgbClr val="666666"/>
              </a:solidFill>
              <a:effectLst/>
              <a:uLnTx/>
              <a:uFillTx/>
              <a:latin typeface="Verdana"/>
              <a:ea typeface="+mn-ea"/>
              <a:cs typeface="+mn-cs"/>
            </a:endParaRPr>
          </a:p>
        </p:txBody>
      </p:sp>
      <p:sp>
        <p:nvSpPr>
          <p:cNvPr id="88" name="Footer Placeholder 1">
            <a:extLst>
              <a:ext uri="{FF2B5EF4-FFF2-40B4-BE49-F238E27FC236}">
                <a16:creationId xmlns:a16="http://schemas.microsoft.com/office/drawing/2014/main" id="{EE328B31-7C02-4AB3-B53E-57C87AD2DF72}"/>
              </a:ext>
            </a:extLst>
          </p:cNvPr>
          <p:cNvSpPr txBox="1">
            <a:spLocks/>
          </p:cNvSpPr>
          <p:nvPr/>
        </p:nvSpPr>
        <p:spPr>
          <a:xfrm>
            <a:off x="362804" y="6419591"/>
            <a:ext cx="2691231" cy="36618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66666"/>
                </a:solidFill>
                <a:effectLst/>
                <a:uLnTx/>
                <a:uFillTx/>
                <a:latin typeface="Segoe UI" panose="020B0502040204020203" pitchFamily="34" charset="0"/>
                <a:ea typeface="+mn-ea"/>
                <a:cs typeface="Segoe UI" panose="020B0502040204020203" pitchFamily="34" charset="0"/>
              </a:rPr>
              <a:t>Confidential – Do Not Distribute</a:t>
            </a:r>
          </a:p>
        </p:txBody>
      </p:sp>
      <p:sp>
        <p:nvSpPr>
          <p:cNvPr id="9" name="Content Placeholder 2">
            <a:extLst>
              <a:ext uri="{FF2B5EF4-FFF2-40B4-BE49-F238E27FC236}">
                <a16:creationId xmlns:a16="http://schemas.microsoft.com/office/drawing/2014/main" id="{7BCED3AB-DFBE-48DC-B041-7E2CA73E745C}"/>
              </a:ext>
            </a:extLst>
          </p:cNvPr>
          <p:cNvSpPr txBox="1">
            <a:spLocks/>
          </p:cNvSpPr>
          <p:nvPr/>
        </p:nvSpPr>
        <p:spPr>
          <a:xfrm>
            <a:off x="43542" y="1132785"/>
            <a:ext cx="3931169" cy="4489196"/>
          </a:xfrm>
          <a:prstGeom prst="rect">
            <a:avLst/>
          </a:prstGeom>
        </p:spPr>
        <p:txBody>
          <a:bodyPr>
            <a:normAutofit/>
          </a:bodyPr>
          <a:lstStyle>
            <a:lvl1pPr marL="240004" indent="-240004" algn="l" defTabSz="914413" rtl="0" eaLnBrk="1" latinLnBrk="0" hangingPunct="1">
              <a:lnSpc>
                <a:spcPct val="120000"/>
              </a:lnSpc>
              <a:spcBef>
                <a:spcPts val="800"/>
              </a:spcBef>
              <a:buFont typeface="Arial" pitchFamily="34" charset="0"/>
              <a:buChar char="•"/>
              <a:defRPr sz="2267" kern="1200">
                <a:solidFill>
                  <a:schemeClr val="tx1"/>
                </a:solidFill>
                <a:latin typeface="+mn-lt"/>
                <a:ea typeface="+mn-ea"/>
                <a:cs typeface="+mn-cs"/>
              </a:defRPr>
            </a:lvl1pPr>
            <a:lvl2pPr marL="480007" indent="-240004" algn="l" defTabSz="914413" rtl="0" eaLnBrk="1" latinLnBrk="0" hangingPunct="1">
              <a:lnSpc>
                <a:spcPct val="120000"/>
              </a:lnSpc>
              <a:spcBef>
                <a:spcPts val="800"/>
              </a:spcBef>
              <a:buFont typeface="Arial" panose="020B0604020202020204" pitchFamily="34" charset="0"/>
              <a:buChar char="•"/>
              <a:defRPr sz="2267" kern="1200">
                <a:solidFill>
                  <a:schemeClr val="tx1"/>
                </a:solidFill>
                <a:latin typeface="+mn-lt"/>
                <a:ea typeface="+mn-ea"/>
                <a:cs typeface="+mn-cs"/>
              </a:defRPr>
            </a:lvl2pPr>
            <a:lvl3pPr marL="720010" indent="-240004" algn="l" defTabSz="914413" rtl="0" eaLnBrk="1" latinLnBrk="0" hangingPunct="1">
              <a:lnSpc>
                <a:spcPct val="120000"/>
              </a:lnSpc>
              <a:spcBef>
                <a:spcPts val="800"/>
              </a:spcBef>
              <a:buFont typeface="Arial" pitchFamily="34" charset="0"/>
              <a:buChar char="•"/>
              <a:defRPr sz="2000" kern="1200">
                <a:solidFill>
                  <a:schemeClr val="tx1"/>
                </a:solidFill>
                <a:latin typeface="+mn-lt"/>
                <a:ea typeface="+mn-ea"/>
                <a:cs typeface="+mn-cs"/>
              </a:defRPr>
            </a:lvl3pPr>
            <a:lvl4pPr marL="960014" indent="-240004" algn="l" defTabSz="914413" rtl="0" eaLnBrk="1" latinLnBrk="0" hangingPunct="1">
              <a:lnSpc>
                <a:spcPct val="120000"/>
              </a:lnSpc>
              <a:spcBef>
                <a:spcPts val="800"/>
              </a:spcBef>
              <a:buFont typeface="Arial" panose="020B0604020202020204" pitchFamily="34" charset="0"/>
              <a:buChar char="•"/>
              <a:defRPr sz="1867" kern="1200">
                <a:solidFill>
                  <a:schemeClr val="tx1"/>
                </a:solidFill>
                <a:latin typeface="+mn-lt"/>
                <a:ea typeface="+mn-ea"/>
                <a:cs typeface="+mn-cs"/>
              </a:defRPr>
            </a:lvl4pPr>
            <a:lvl5pPr marL="1200018" indent="-240004" algn="l" defTabSz="914413" rtl="0" eaLnBrk="1" latinLnBrk="0" hangingPunct="1">
              <a:lnSpc>
                <a:spcPct val="120000"/>
              </a:lnSpc>
              <a:spcBef>
                <a:spcPts val="800"/>
              </a:spcBef>
              <a:buFont typeface="Arial" panose="020B0604020202020204" pitchFamily="34" charset="0"/>
              <a:buChar char="•"/>
              <a:defRPr sz="1600" kern="1200">
                <a:solidFill>
                  <a:schemeClr val="tx1"/>
                </a:solidFill>
                <a:latin typeface="+mn-lt"/>
                <a:ea typeface="+mn-ea"/>
                <a:cs typeface="+mn-cs"/>
              </a:defRPr>
            </a:lvl5pPr>
            <a:lvl6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6pPr>
            <a:lvl7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7pPr>
            <a:lvl8pPr marL="1200018" indent="-240004" algn="l" defTabSz="914413" rtl="0" eaLnBrk="1" latinLnBrk="0" hangingPunct="1">
              <a:lnSpc>
                <a:spcPct val="120000"/>
              </a:lnSpc>
              <a:spcBef>
                <a:spcPts val="800"/>
              </a:spcBef>
              <a:buFont typeface="Arial" pitchFamily="34" charset="0"/>
              <a:buChar char="•"/>
              <a:defRPr sz="1600" kern="1200">
                <a:solidFill>
                  <a:schemeClr val="tx1"/>
                </a:solidFill>
                <a:latin typeface="+mn-lt"/>
                <a:ea typeface="+mn-ea"/>
                <a:cs typeface="+mn-cs"/>
              </a:defRPr>
            </a:lvl8pPr>
            <a:lvl9pPr marL="3886256" indent="-228603" algn="l" defTabSz="91441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Font typeface="Arial" pitchFamily="34" charset="0"/>
              <a:buNone/>
            </a:pPr>
            <a:r>
              <a:rPr lang="en-US" sz="1800" b="1" dirty="0">
                <a:solidFill>
                  <a:schemeClr val="accent1"/>
                </a:solidFill>
                <a:latin typeface="Museo Sans 300" panose="02000000000000000000"/>
              </a:rPr>
              <a:t>Current process (before COVID - 19)</a:t>
            </a:r>
          </a:p>
          <a:p>
            <a:pPr algn="just"/>
            <a:r>
              <a:rPr lang="en-US" sz="1200" dirty="0">
                <a:latin typeface="Museo Sans 300"/>
              </a:rPr>
              <a:t>BPO Agents work on target applications which have both PII and Non PII data. Agents work out of ODC (Offshore Development centers) that have been setup as per client specific requirements.</a:t>
            </a:r>
          </a:p>
          <a:p>
            <a:pPr algn="just"/>
            <a:r>
              <a:rPr lang="en-US" sz="1200" dirty="0">
                <a:latin typeface="Museo Sans 300"/>
              </a:rPr>
              <a:t>ODCs’ have physical security measures wherein mobile devices, pen/paper, camera, etc. are not allowed inside the ODC premises. This restricts agents to record anything esp. the PII data</a:t>
            </a:r>
          </a:p>
          <a:p>
            <a:pPr algn="just"/>
            <a:r>
              <a:rPr lang="en-US" sz="1200" dirty="0">
                <a:latin typeface="Museo Sans 300"/>
              </a:rPr>
              <a:t>Agents get details of assigned tickets/ transactions via workflow tool and then Agents use the target applications to fetch and update information to solve the ticket/transaction.</a:t>
            </a:r>
          </a:p>
          <a:p>
            <a:pPr algn="just"/>
            <a:r>
              <a:rPr lang="en-US" sz="1200" dirty="0">
                <a:latin typeface="Museo Sans 300"/>
              </a:rPr>
              <a:t>Target applications are hosted on Citrix and agents access Citrix machines via RDP</a:t>
            </a:r>
          </a:p>
        </p:txBody>
      </p:sp>
      <p:sp>
        <p:nvSpPr>
          <p:cNvPr id="10" name="Content Placeholder 2">
            <a:extLst>
              <a:ext uri="{FF2B5EF4-FFF2-40B4-BE49-F238E27FC236}">
                <a16:creationId xmlns:a16="http://schemas.microsoft.com/office/drawing/2014/main" id="{823DDE34-2A36-43A6-B81D-ED3F07A43020}"/>
              </a:ext>
            </a:extLst>
          </p:cNvPr>
          <p:cNvSpPr txBox="1">
            <a:spLocks/>
          </p:cNvSpPr>
          <p:nvPr/>
        </p:nvSpPr>
        <p:spPr>
          <a:xfrm>
            <a:off x="4054039" y="1195805"/>
            <a:ext cx="3931200" cy="4489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36">
              <a:buNone/>
            </a:pPr>
            <a:r>
              <a:rPr lang="en-US" sz="1800" b="1" dirty="0">
                <a:solidFill>
                  <a:schemeClr val="accent1"/>
                </a:solidFill>
                <a:latin typeface="Museo Sans 300" panose="02000000000000000000"/>
              </a:rPr>
              <a:t>Challenges due to COVID-19</a:t>
            </a:r>
          </a:p>
          <a:p>
            <a:pPr marL="228609" indent="-228609" algn="just" defTabSz="914436"/>
            <a:r>
              <a:rPr lang="en-US" sz="1200" dirty="0">
                <a:latin typeface="Museo Sans 300"/>
              </a:rPr>
              <a:t>Agents are working from home on the same processes and applications and follow the same process (workflow, </a:t>
            </a:r>
            <a:r>
              <a:rPr lang="en-US" sz="1200" dirty="0" err="1">
                <a:latin typeface="Museo Sans 300"/>
              </a:rPr>
              <a:t>rdp</a:t>
            </a:r>
            <a:r>
              <a:rPr lang="en-US" sz="1200" dirty="0">
                <a:latin typeface="Museo Sans 300"/>
              </a:rPr>
              <a:t>, citrix login, etc.) from the office laptop/desktop which is now at home.</a:t>
            </a:r>
          </a:p>
          <a:p>
            <a:pPr marL="228609" indent="-228609" algn="just" defTabSz="914436"/>
            <a:r>
              <a:rPr lang="en-US" sz="1200" dirty="0">
                <a:latin typeface="Museo Sans 300"/>
              </a:rPr>
              <a:t>At home, there are no physical security measures that can be enforced. This results in agents’ having access to recording devices (mobile, camera, pen/paper etc.) leading to a security breach wherein PII data can be captured and exposed by agents.</a:t>
            </a:r>
          </a:p>
          <a:p>
            <a:pPr marL="228609" indent="-228609" algn="just" defTabSz="914436"/>
            <a:r>
              <a:rPr lang="en-US" sz="1200" dirty="0">
                <a:latin typeface="Museo Sans 300"/>
              </a:rPr>
              <a:t>Agent productivity is comparatively lesser for the same work hours.</a:t>
            </a:r>
          </a:p>
          <a:p>
            <a:pPr marL="228609" indent="-228609" algn="just" defTabSz="914436"/>
            <a:r>
              <a:rPr lang="en-US" sz="1200" dirty="0">
                <a:latin typeface="Museo Sans 300"/>
              </a:rPr>
              <a:t>No real time monitoring to track agent’s performance metrics.</a:t>
            </a:r>
          </a:p>
        </p:txBody>
      </p:sp>
      <p:sp>
        <p:nvSpPr>
          <p:cNvPr id="11" name="Content Placeholder 2">
            <a:extLst>
              <a:ext uri="{FF2B5EF4-FFF2-40B4-BE49-F238E27FC236}">
                <a16:creationId xmlns:a16="http://schemas.microsoft.com/office/drawing/2014/main" id="{84E97500-2671-45E2-872D-DFB922814FD6}"/>
              </a:ext>
            </a:extLst>
          </p:cNvPr>
          <p:cNvSpPr txBox="1">
            <a:spLocks/>
          </p:cNvSpPr>
          <p:nvPr/>
        </p:nvSpPr>
        <p:spPr>
          <a:xfrm>
            <a:off x="8021024" y="1206665"/>
            <a:ext cx="3931199" cy="25039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600" b="1" dirty="0">
                <a:solidFill>
                  <a:schemeClr val="accent1"/>
                </a:solidFill>
                <a:latin typeface="Museo Sans 300" panose="02000000000000000000"/>
              </a:rPr>
              <a:t>Business Solution </a:t>
            </a:r>
          </a:p>
          <a:p>
            <a:pPr marL="228609" indent="-228609" algn="just" defTabSz="914436">
              <a:lnSpc>
                <a:spcPct val="110000"/>
              </a:lnSpc>
            </a:pPr>
            <a:r>
              <a:rPr lang="en-US" sz="1500" dirty="0">
                <a:latin typeface="Museo Sans 300"/>
              </a:rPr>
              <a:t>Agent should not directly access the Target application </a:t>
            </a:r>
          </a:p>
          <a:p>
            <a:pPr marL="228609" indent="-228609" algn="just" defTabSz="914436">
              <a:lnSpc>
                <a:spcPct val="110000"/>
              </a:lnSpc>
            </a:pPr>
            <a:r>
              <a:rPr lang="en-US" sz="1500" dirty="0">
                <a:latin typeface="Museo Sans 300"/>
              </a:rPr>
              <a:t>Front end component (Forms) on agent’s machine to communicate back and forth to the Remote Bot machines in real time. (Non PII and status of PII validation status)</a:t>
            </a:r>
          </a:p>
          <a:p>
            <a:pPr marL="228609" indent="-228609" algn="just" defTabSz="914436">
              <a:lnSpc>
                <a:spcPct val="110000"/>
              </a:lnSpc>
            </a:pPr>
            <a:r>
              <a:rPr lang="en-US" sz="1500" dirty="0">
                <a:latin typeface="Museo Sans 300"/>
              </a:rPr>
              <a:t>The only way for agents to solve tickets/transactions will be to work with bots simultaneously.</a:t>
            </a:r>
          </a:p>
          <a:p>
            <a:pPr marL="228609" indent="-228609" algn="just" defTabSz="914436">
              <a:lnSpc>
                <a:spcPct val="110000"/>
              </a:lnSpc>
            </a:pPr>
            <a:r>
              <a:rPr lang="en-US" sz="1500" dirty="0">
                <a:latin typeface="Museo Sans 300"/>
              </a:rPr>
              <a:t>Citrix remote agent is not possible to be installed as BPO end clients don’t allow it. AI Sense is must.</a:t>
            </a:r>
          </a:p>
        </p:txBody>
      </p:sp>
      <p:cxnSp>
        <p:nvCxnSpPr>
          <p:cNvPr id="12" name="Straight Connector 11">
            <a:extLst>
              <a:ext uri="{FF2B5EF4-FFF2-40B4-BE49-F238E27FC236}">
                <a16:creationId xmlns:a16="http://schemas.microsoft.com/office/drawing/2014/main" id="{10E78B54-9DEC-4B53-B546-7394274617D3}"/>
              </a:ext>
            </a:extLst>
          </p:cNvPr>
          <p:cNvCxnSpPr>
            <a:cxnSpLocks/>
          </p:cNvCxnSpPr>
          <p:nvPr/>
        </p:nvCxnSpPr>
        <p:spPr>
          <a:xfrm flipH="1">
            <a:off x="4010495" y="1070032"/>
            <a:ext cx="1" cy="4677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E3B756-3BB1-4755-9B21-8C77087869C0}"/>
              </a:ext>
            </a:extLst>
          </p:cNvPr>
          <p:cNvCxnSpPr>
            <a:cxnSpLocks/>
          </p:cNvCxnSpPr>
          <p:nvPr/>
        </p:nvCxnSpPr>
        <p:spPr>
          <a:xfrm flipH="1">
            <a:off x="7941695" y="1132785"/>
            <a:ext cx="2" cy="4615233"/>
          </a:xfrm>
          <a:prstGeom prst="line">
            <a:avLst/>
          </a:prstGeom>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B9C1105E-CE31-446E-BDDC-4EE1E58F7A8C}"/>
              </a:ext>
            </a:extLst>
          </p:cNvPr>
          <p:cNvSpPr txBox="1">
            <a:spLocks/>
          </p:cNvSpPr>
          <p:nvPr/>
        </p:nvSpPr>
        <p:spPr>
          <a:xfrm>
            <a:off x="8021024" y="3476293"/>
            <a:ext cx="3931199" cy="250395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defTabSz="914436">
              <a:buNone/>
            </a:pPr>
            <a:r>
              <a:rPr lang="en-US" sz="1900" b="1" dirty="0">
                <a:solidFill>
                  <a:srgbClr val="C00000"/>
                </a:solidFill>
                <a:latin typeface="Museo Sans 300" panose="02000000000000000000"/>
              </a:rPr>
              <a:t>Solution proposed &amp; built via A2019</a:t>
            </a:r>
          </a:p>
          <a:p>
            <a:pPr marL="228609" indent="-228609" algn="just" defTabSz="914436">
              <a:lnSpc>
                <a:spcPct val="100000"/>
              </a:lnSpc>
            </a:pPr>
            <a:r>
              <a:rPr lang="en-US" sz="1300" dirty="0">
                <a:latin typeface="Museo Sans 300"/>
              </a:rPr>
              <a:t>Agent to use </a:t>
            </a:r>
            <a:r>
              <a:rPr lang="en-US" sz="1300" b="1" dirty="0">
                <a:latin typeface="Museo Sans 300"/>
              </a:rPr>
              <a:t>Interactive Form in A2019 </a:t>
            </a:r>
            <a:r>
              <a:rPr lang="en-US" sz="1300" dirty="0">
                <a:latin typeface="Museo Sans 300"/>
              </a:rPr>
              <a:t>and deploy a bot via </a:t>
            </a:r>
            <a:r>
              <a:rPr lang="en-US" sz="1300" b="1" dirty="0">
                <a:latin typeface="Museo Sans 300"/>
              </a:rPr>
              <a:t>WLM technology </a:t>
            </a:r>
            <a:r>
              <a:rPr lang="en-US" sz="1300" dirty="0">
                <a:latin typeface="Museo Sans 300"/>
              </a:rPr>
              <a:t>on Remote Runner Machine, has A2019 Runner agent installed.</a:t>
            </a:r>
          </a:p>
          <a:p>
            <a:pPr marL="228609" indent="-228609" algn="just" defTabSz="914436">
              <a:lnSpc>
                <a:spcPct val="100000"/>
              </a:lnSpc>
            </a:pPr>
            <a:r>
              <a:rPr lang="en-US" sz="1300" dirty="0">
                <a:latin typeface="Museo Sans 300"/>
              </a:rPr>
              <a:t>Bot will access Citrix machine and work on Target applications (Xen App or Xen Desktop), using </a:t>
            </a:r>
            <a:r>
              <a:rPr lang="en-US" sz="1300" b="1" dirty="0">
                <a:latin typeface="Museo Sans 300"/>
              </a:rPr>
              <a:t>Automation Anywhere AI Sense </a:t>
            </a:r>
            <a:r>
              <a:rPr lang="en-US" sz="1300" dirty="0">
                <a:latin typeface="Museo Sans 300"/>
              </a:rPr>
              <a:t>technology.</a:t>
            </a:r>
          </a:p>
          <a:p>
            <a:pPr marL="228609" indent="-228609" algn="just" defTabSz="914436">
              <a:lnSpc>
                <a:spcPct val="100000"/>
              </a:lnSpc>
            </a:pPr>
            <a:r>
              <a:rPr lang="en-US" sz="1300" dirty="0">
                <a:latin typeface="Museo Sans 300"/>
              </a:rPr>
              <a:t>Agent will receive only Non-PII data from Bot for Validation and further usage. </a:t>
            </a:r>
          </a:p>
          <a:p>
            <a:pPr marL="228609" indent="-228609" algn="just" defTabSz="914436">
              <a:lnSpc>
                <a:spcPct val="100000"/>
              </a:lnSpc>
            </a:pPr>
            <a:r>
              <a:rPr lang="en-US" sz="1300" dirty="0">
                <a:latin typeface="Museo Sans 300"/>
              </a:rPr>
              <a:t>PII Data validation will be done by Bot on Citrix machine.</a:t>
            </a:r>
          </a:p>
        </p:txBody>
      </p:sp>
    </p:spTree>
    <p:extLst>
      <p:ext uri="{BB962C8B-B14F-4D97-AF65-F5344CB8AC3E}">
        <p14:creationId xmlns:p14="http://schemas.microsoft.com/office/powerpoint/2010/main" val="1762810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1E96EB7-5931-4E72-A265-8566095DF48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0" name="think-cell Slide" r:id="rId6" imgW="395" imgH="394" progId="TCLayout.ActiveDocument.1">
                  <p:embed/>
                </p:oleObj>
              </mc:Choice>
              <mc:Fallback>
                <p:oleObj name="think-cell Slide" r:id="rId6" imgW="395" imgH="394" progId="TCLayout.ActiveDocument.1">
                  <p:embed/>
                  <p:pic>
                    <p:nvPicPr>
                      <p:cNvPr id="3" name="Object 2" hidden="1">
                        <a:extLst>
                          <a:ext uri="{FF2B5EF4-FFF2-40B4-BE49-F238E27FC236}">
                            <a16:creationId xmlns:a16="http://schemas.microsoft.com/office/drawing/2014/main" id="{F1E96EB7-5931-4E72-A265-8566095DF48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4DFAE88-C781-42A3-8363-821848E4FDCB}"/>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75" name="Title 1">
            <a:extLst>
              <a:ext uri="{FF2B5EF4-FFF2-40B4-BE49-F238E27FC236}">
                <a16:creationId xmlns:a16="http://schemas.microsoft.com/office/drawing/2014/main" id="{070404B5-3375-4715-AA26-667FF3AC7DBF}"/>
              </a:ext>
            </a:extLst>
          </p:cNvPr>
          <p:cNvSpPr>
            <a:spLocks noGrp="1"/>
          </p:cNvSpPr>
          <p:nvPr>
            <p:ph type="title"/>
          </p:nvPr>
        </p:nvSpPr>
        <p:spPr>
          <a:xfrm>
            <a:off x="327737" y="330530"/>
            <a:ext cx="11376000" cy="480000"/>
          </a:xfrm>
        </p:spPr>
        <p:txBody>
          <a:bodyPr anchor="ctr">
            <a:noAutofit/>
          </a:bodyPr>
          <a:lstStyle/>
          <a:p>
            <a:r>
              <a:rPr lang="en-US" dirty="0">
                <a:solidFill>
                  <a:srgbClr val="333333"/>
                </a:solidFill>
                <a:latin typeface="Museo Sans 700" panose="02000000000000000000" pitchFamily="50" charset="0"/>
                <a:ea typeface="+mn-ea"/>
                <a:cs typeface="+mn-cs"/>
              </a:rPr>
              <a:t>Solution and Architecture Design</a:t>
            </a:r>
            <a:endParaRPr lang="en-US" sz="1400" dirty="0">
              <a:solidFill>
                <a:schemeClr val="tx2"/>
              </a:solidFill>
              <a:latin typeface="Segoe UI" panose="020B0502040204020203" pitchFamily="34" charset="0"/>
              <a:cs typeface="Segoe UI" panose="020B0502040204020203" pitchFamily="34" charset="0"/>
            </a:endParaRPr>
          </a:p>
        </p:txBody>
      </p:sp>
      <p:sp>
        <p:nvSpPr>
          <p:cNvPr id="87" name="Rectangle 86">
            <a:extLst>
              <a:ext uri="{FF2B5EF4-FFF2-40B4-BE49-F238E27FC236}">
                <a16:creationId xmlns:a16="http://schemas.microsoft.com/office/drawing/2014/main" id="{E4027A42-D274-4F00-9390-D178114D7C63}"/>
              </a:ext>
            </a:extLst>
          </p:cNvPr>
          <p:cNvSpPr/>
          <p:nvPr/>
        </p:nvSpPr>
        <p:spPr>
          <a:xfrm>
            <a:off x="5947797" y="6419591"/>
            <a:ext cx="433596" cy="332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F72A26F3-8590-4387-BFDF-7EE28BDD1701}" type="slidenum">
              <a:rPr kumimoji="0" lang="en-IN" sz="1200" b="0" i="0" u="none" strike="noStrike" kern="1200" cap="none" spc="0" normalizeH="0" baseline="0" noProof="0" smtClean="0">
                <a:ln>
                  <a:noFill/>
                </a:ln>
                <a:solidFill>
                  <a:srgbClr val="666666"/>
                </a:solidFill>
                <a:effectLst/>
                <a:uLnTx/>
                <a:uFillTx/>
                <a:latin typeface="Verdan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dirty="0">
              <a:ln>
                <a:noFill/>
              </a:ln>
              <a:solidFill>
                <a:srgbClr val="666666"/>
              </a:solidFill>
              <a:effectLst/>
              <a:uLnTx/>
              <a:uFillTx/>
              <a:latin typeface="Verdana"/>
              <a:ea typeface="+mn-ea"/>
              <a:cs typeface="+mn-cs"/>
            </a:endParaRPr>
          </a:p>
        </p:txBody>
      </p:sp>
      <p:sp>
        <p:nvSpPr>
          <p:cNvPr id="88" name="Footer Placeholder 1">
            <a:extLst>
              <a:ext uri="{FF2B5EF4-FFF2-40B4-BE49-F238E27FC236}">
                <a16:creationId xmlns:a16="http://schemas.microsoft.com/office/drawing/2014/main" id="{EE328B31-7C02-4AB3-B53E-57C87AD2DF72}"/>
              </a:ext>
            </a:extLst>
          </p:cNvPr>
          <p:cNvSpPr txBox="1">
            <a:spLocks/>
          </p:cNvSpPr>
          <p:nvPr/>
        </p:nvSpPr>
        <p:spPr>
          <a:xfrm>
            <a:off x="362804" y="6419591"/>
            <a:ext cx="2691231" cy="36618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66666"/>
                </a:solidFill>
                <a:effectLst/>
                <a:uLnTx/>
                <a:uFillTx/>
                <a:latin typeface="Segoe UI" panose="020B0502040204020203" pitchFamily="34" charset="0"/>
                <a:ea typeface="+mn-ea"/>
                <a:cs typeface="Segoe UI" panose="020B0502040204020203" pitchFamily="34" charset="0"/>
              </a:rPr>
              <a:t>Confidential – Do Not Distribute</a:t>
            </a:r>
          </a:p>
        </p:txBody>
      </p:sp>
      <p:sp>
        <p:nvSpPr>
          <p:cNvPr id="15" name="object 3">
            <a:extLst>
              <a:ext uri="{FF2B5EF4-FFF2-40B4-BE49-F238E27FC236}">
                <a16:creationId xmlns:a16="http://schemas.microsoft.com/office/drawing/2014/main" id="{44FCF6CE-DAB4-4C66-9D47-A5E6E8A64775}"/>
              </a:ext>
            </a:extLst>
          </p:cNvPr>
          <p:cNvSpPr txBox="1"/>
          <p:nvPr/>
        </p:nvSpPr>
        <p:spPr>
          <a:xfrm>
            <a:off x="7945580" y="1937614"/>
            <a:ext cx="955675" cy="330200"/>
          </a:xfrm>
          <a:prstGeom prst="rect">
            <a:avLst/>
          </a:prstGeom>
        </p:spPr>
        <p:txBody>
          <a:bodyPr vert="horz" wrap="square" lIns="0" tIns="12065" rIns="0" bIns="0" rtlCol="0">
            <a:spAutoFit/>
          </a:bodyPr>
          <a:lstStyle/>
          <a:p>
            <a:pPr marL="62865">
              <a:lnSpc>
                <a:spcPct val="100000"/>
              </a:lnSpc>
              <a:spcBef>
                <a:spcPts val="95"/>
              </a:spcBef>
            </a:pPr>
            <a:r>
              <a:rPr sz="1000" b="1" spc="-5" dirty="0">
                <a:solidFill>
                  <a:srgbClr val="4F5053"/>
                </a:solidFill>
                <a:latin typeface="Carlito"/>
                <a:cs typeface="Carlito"/>
              </a:rPr>
              <a:t>AA Bot</a:t>
            </a:r>
            <a:r>
              <a:rPr sz="1000" b="1" spc="-45" dirty="0">
                <a:solidFill>
                  <a:srgbClr val="4F5053"/>
                </a:solidFill>
                <a:latin typeface="Carlito"/>
                <a:cs typeface="Carlito"/>
              </a:rPr>
              <a:t> </a:t>
            </a:r>
            <a:r>
              <a:rPr sz="1000" b="1" spc="-5" dirty="0">
                <a:solidFill>
                  <a:srgbClr val="4F5053"/>
                </a:solidFill>
                <a:latin typeface="Carlito"/>
                <a:cs typeface="Carlito"/>
              </a:rPr>
              <a:t>Runners</a:t>
            </a:r>
            <a:endParaRPr sz="1000">
              <a:latin typeface="Carlito"/>
              <a:cs typeface="Carlito"/>
            </a:endParaRPr>
          </a:p>
          <a:p>
            <a:pPr marL="12700">
              <a:lnSpc>
                <a:spcPct val="100000"/>
              </a:lnSpc>
            </a:pPr>
            <a:r>
              <a:rPr sz="1000" b="1" spc="-5" dirty="0">
                <a:solidFill>
                  <a:srgbClr val="4F5053"/>
                </a:solidFill>
                <a:latin typeface="Carlito"/>
                <a:cs typeface="Carlito"/>
              </a:rPr>
              <a:t>w/HBC</a:t>
            </a:r>
            <a:r>
              <a:rPr sz="1000" b="1" spc="-45" dirty="0">
                <a:solidFill>
                  <a:srgbClr val="4F5053"/>
                </a:solidFill>
                <a:latin typeface="Carlito"/>
                <a:cs typeface="Carlito"/>
              </a:rPr>
              <a:t> </a:t>
            </a:r>
            <a:r>
              <a:rPr sz="1000" b="1" spc="-5" dirty="0">
                <a:solidFill>
                  <a:srgbClr val="4F5053"/>
                </a:solidFill>
                <a:latin typeface="Carlito"/>
                <a:cs typeface="Carlito"/>
              </a:rPr>
              <a:t>Launchers</a:t>
            </a:r>
            <a:endParaRPr sz="1000">
              <a:latin typeface="Carlito"/>
              <a:cs typeface="Carlito"/>
            </a:endParaRPr>
          </a:p>
        </p:txBody>
      </p:sp>
      <p:grpSp>
        <p:nvGrpSpPr>
          <p:cNvPr id="16" name="object 4">
            <a:extLst>
              <a:ext uri="{FF2B5EF4-FFF2-40B4-BE49-F238E27FC236}">
                <a16:creationId xmlns:a16="http://schemas.microsoft.com/office/drawing/2014/main" id="{45E7649D-01B2-4533-8695-DD2CAB3FD5A9}"/>
              </a:ext>
            </a:extLst>
          </p:cNvPr>
          <p:cNvGrpSpPr/>
          <p:nvPr/>
        </p:nvGrpSpPr>
        <p:grpSpPr>
          <a:xfrm>
            <a:off x="1200433" y="1554593"/>
            <a:ext cx="7942060" cy="2895789"/>
            <a:chOff x="1256804" y="1618298"/>
            <a:chExt cx="7942060" cy="2895789"/>
          </a:xfrm>
        </p:grpSpPr>
        <p:sp>
          <p:nvSpPr>
            <p:cNvPr id="17" name="object 5">
              <a:extLst>
                <a:ext uri="{FF2B5EF4-FFF2-40B4-BE49-F238E27FC236}">
                  <a16:creationId xmlns:a16="http://schemas.microsoft.com/office/drawing/2014/main" id="{90CB2E10-4F26-4D8E-B4A1-C4F2947D1FF9}"/>
                </a:ext>
              </a:extLst>
            </p:cNvPr>
            <p:cNvSpPr/>
            <p:nvPr/>
          </p:nvSpPr>
          <p:spPr>
            <a:xfrm>
              <a:off x="7778496" y="1618298"/>
              <a:ext cx="1420368" cy="2895789"/>
            </a:xfrm>
            <a:prstGeom prst="rect">
              <a:avLst/>
            </a:prstGeom>
            <a:blipFill>
              <a:blip r:embed="rId8" cstate="print"/>
              <a:stretch>
                <a:fillRect/>
              </a:stretch>
            </a:blipFill>
          </p:spPr>
          <p:txBody>
            <a:bodyPr wrap="square" lIns="0" tIns="0" rIns="0" bIns="0" rtlCol="0"/>
            <a:lstStyle/>
            <a:p>
              <a:endParaRPr dirty="0"/>
            </a:p>
          </p:txBody>
        </p:sp>
        <p:sp>
          <p:nvSpPr>
            <p:cNvPr id="18" name="object 6">
              <a:extLst>
                <a:ext uri="{FF2B5EF4-FFF2-40B4-BE49-F238E27FC236}">
                  <a16:creationId xmlns:a16="http://schemas.microsoft.com/office/drawing/2014/main" id="{6F93EEC2-CB1D-46F8-A170-E5266199A39B}"/>
                </a:ext>
              </a:extLst>
            </p:cNvPr>
            <p:cNvSpPr/>
            <p:nvPr/>
          </p:nvSpPr>
          <p:spPr>
            <a:xfrm>
              <a:off x="7840217" y="1675944"/>
              <a:ext cx="1301750" cy="2749814"/>
            </a:xfrm>
            <a:custGeom>
              <a:avLst/>
              <a:gdLst/>
              <a:ahLst/>
              <a:cxnLst/>
              <a:rect l="l" t="t" r="r" b="b"/>
              <a:pathLst>
                <a:path w="1301750" h="2771140">
                  <a:moveTo>
                    <a:pt x="0" y="49021"/>
                  </a:moveTo>
                  <a:lnTo>
                    <a:pt x="3855" y="29950"/>
                  </a:lnTo>
                  <a:lnTo>
                    <a:pt x="14366" y="14366"/>
                  </a:lnTo>
                  <a:lnTo>
                    <a:pt x="29950" y="3855"/>
                  </a:lnTo>
                  <a:lnTo>
                    <a:pt x="49022" y="0"/>
                  </a:lnTo>
                  <a:lnTo>
                    <a:pt x="1252474" y="0"/>
                  </a:lnTo>
                  <a:lnTo>
                    <a:pt x="1271545" y="3855"/>
                  </a:lnTo>
                  <a:lnTo>
                    <a:pt x="1287129" y="14366"/>
                  </a:lnTo>
                  <a:lnTo>
                    <a:pt x="1297640" y="29950"/>
                  </a:lnTo>
                  <a:lnTo>
                    <a:pt x="1301496" y="49021"/>
                  </a:lnTo>
                  <a:lnTo>
                    <a:pt x="1301496" y="2721610"/>
                  </a:lnTo>
                  <a:lnTo>
                    <a:pt x="1297640" y="2740681"/>
                  </a:lnTo>
                  <a:lnTo>
                    <a:pt x="1287129" y="2756265"/>
                  </a:lnTo>
                  <a:lnTo>
                    <a:pt x="1271545" y="2766776"/>
                  </a:lnTo>
                  <a:lnTo>
                    <a:pt x="1252474" y="2770631"/>
                  </a:lnTo>
                  <a:lnTo>
                    <a:pt x="49022" y="2770631"/>
                  </a:lnTo>
                  <a:lnTo>
                    <a:pt x="29950" y="2766776"/>
                  </a:lnTo>
                  <a:lnTo>
                    <a:pt x="14366" y="2756265"/>
                  </a:lnTo>
                  <a:lnTo>
                    <a:pt x="3855" y="2740681"/>
                  </a:lnTo>
                  <a:lnTo>
                    <a:pt x="0" y="2721610"/>
                  </a:lnTo>
                  <a:lnTo>
                    <a:pt x="0" y="49021"/>
                  </a:lnTo>
                  <a:close/>
                </a:path>
              </a:pathLst>
            </a:custGeom>
            <a:ln w="38100">
              <a:solidFill>
                <a:srgbClr val="3CC4FF"/>
              </a:solidFill>
            </a:ln>
          </p:spPr>
          <p:txBody>
            <a:bodyPr wrap="square" lIns="0" tIns="0" rIns="0" bIns="0" rtlCol="0"/>
            <a:lstStyle/>
            <a:p>
              <a:endParaRPr dirty="0"/>
            </a:p>
          </p:txBody>
        </p:sp>
        <p:sp>
          <p:nvSpPr>
            <p:cNvPr id="19" name="object 7">
              <a:extLst>
                <a:ext uri="{FF2B5EF4-FFF2-40B4-BE49-F238E27FC236}">
                  <a16:creationId xmlns:a16="http://schemas.microsoft.com/office/drawing/2014/main" id="{E1BD1287-6D48-4801-9D74-D8DB860F8982}"/>
                </a:ext>
              </a:extLst>
            </p:cNvPr>
            <p:cNvSpPr/>
            <p:nvPr/>
          </p:nvSpPr>
          <p:spPr>
            <a:xfrm>
              <a:off x="8436692" y="2322409"/>
              <a:ext cx="68580" cy="74930"/>
            </a:xfrm>
            <a:custGeom>
              <a:avLst/>
              <a:gdLst/>
              <a:ahLst/>
              <a:cxnLst/>
              <a:rect l="l" t="t" r="r" b="b"/>
              <a:pathLst>
                <a:path w="68579" h="74930">
                  <a:moveTo>
                    <a:pt x="0" y="74363"/>
                  </a:moveTo>
                  <a:lnTo>
                    <a:pt x="68294" y="74363"/>
                  </a:lnTo>
                  <a:lnTo>
                    <a:pt x="68294" y="0"/>
                  </a:lnTo>
                  <a:lnTo>
                    <a:pt x="0" y="0"/>
                  </a:lnTo>
                  <a:lnTo>
                    <a:pt x="0" y="74363"/>
                  </a:lnTo>
                  <a:close/>
                </a:path>
              </a:pathLst>
            </a:custGeom>
            <a:solidFill>
              <a:srgbClr val="585858"/>
            </a:solidFill>
          </p:spPr>
          <p:txBody>
            <a:bodyPr wrap="square" lIns="0" tIns="0" rIns="0" bIns="0" rtlCol="0"/>
            <a:lstStyle/>
            <a:p>
              <a:endParaRPr/>
            </a:p>
          </p:txBody>
        </p:sp>
        <p:sp>
          <p:nvSpPr>
            <p:cNvPr id="20" name="object 8">
              <a:extLst>
                <a:ext uri="{FF2B5EF4-FFF2-40B4-BE49-F238E27FC236}">
                  <a16:creationId xmlns:a16="http://schemas.microsoft.com/office/drawing/2014/main" id="{5CBF28B1-D58A-45DC-B782-A02D2321533B}"/>
                </a:ext>
              </a:extLst>
            </p:cNvPr>
            <p:cNvSpPr/>
            <p:nvPr/>
          </p:nvSpPr>
          <p:spPr>
            <a:xfrm>
              <a:off x="8436692" y="2313909"/>
              <a:ext cx="68580" cy="83185"/>
            </a:xfrm>
            <a:custGeom>
              <a:avLst/>
              <a:gdLst/>
              <a:ahLst/>
              <a:cxnLst/>
              <a:rect l="l" t="t" r="r" b="b"/>
              <a:pathLst>
                <a:path w="68579" h="83185">
                  <a:moveTo>
                    <a:pt x="0" y="82863"/>
                  </a:moveTo>
                  <a:lnTo>
                    <a:pt x="68294" y="82863"/>
                  </a:lnTo>
                  <a:lnTo>
                    <a:pt x="68294" y="0"/>
                  </a:lnTo>
                  <a:lnTo>
                    <a:pt x="0" y="0"/>
                  </a:lnTo>
                  <a:lnTo>
                    <a:pt x="0" y="82863"/>
                  </a:lnTo>
                  <a:close/>
                </a:path>
              </a:pathLst>
            </a:custGeom>
            <a:ln w="5496">
              <a:solidFill>
                <a:srgbClr val="585858"/>
              </a:solidFill>
            </a:ln>
          </p:spPr>
          <p:txBody>
            <a:bodyPr wrap="square" lIns="0" tIns="0" rIns="0" bIns="0" rtlCol="0"/>
            <a:lstStyle/>
            <a:p>
              <a:endParaRPr/>
            </a:p>
          </p:txBody>
        </p:sp>
        <p:sp>
          <p:nvSpPr>
            <p:cNvPr id="21" name="object 9">
              <a:extLst>
                <a:ext uri="{FF2B5EF4-FFF2-40B4-BE49-F238E27FC236}">
                  <a16:creationId xmlns:a16="http://schemas.microsoft.com/office/drawing/2014/main" id="{DD5203B4-772D-4EAE-B694-FDB56800A708}"/>
                </a:ext>
              </a:extLst>
            </p:cNvPr>
            <p:cNvSpPr/>
            <p:nvPr/>
          </p:nvSpPr>
          <p:spPr>
            <a:xfrm>
              <a:off x="8206200" y="2008011"/>
              <a:ext cx="529590" cy="314960"/>
            </a:xfrm>
            <a:custGeom>
              <a:avLst/>
              <a:gdLst/>
              <a:ahLst/>
              <a:cxnLst/>
              <a:rect l="l" t="t" r="r" b="b"/>
              <a:pathLst>
                <a:path w="529590" h="314960">
                  <a:moveTo>
                    <a:pt x="529278" y="0"/>
                  </a:moveTo>
                  <a:lnTo>
                    <a:pt x="0" y="0"/>
                  </a:lnTo>
                  <a:lnTo>
                    <a:pt x="0" y="314398"/>
                  </a:lnTo>
                  <a:lnTo>
                    <a:pt x="529278" y="314398"/>
                  </a:lnTo>
                  <a:lnTo>
                    <a:pt x="529278" y="0"/>
                  </a:lnTo>
                  <a:close/>
                </a:path>
              </a:pathLst>
            </a:custGeom>
            <a:solidFill>
              <a:srgbClr val="FFFFFF"/>
            </a:solidFill>
          </p:spPr>
          <p:txBody>
            <a:bodyPr wrap="square" lIns="0" tIns="0" rIns="0" bIns="0" rtlCol="0"/>
            <a:lstStyle/>
            <a:p>
              <a:endParaRPr/>
            </a:p>
          </p:txBody>
        </p:sp>
        <p:sp>
          <p:nvSpPr>
            <p:cNvPr id="22" name="object 10">
              <a:extLst>
                <a:ext uri="{FF2B5EF4-FFF2-40B4-BE49-F238E27FC236}">
                  <a16:creationId xmlns:a16="http://schemas.microsoft.com/office/drawing/2014/main" id="{CC731155-E49C-46B1-B0E0-D95F65524DFA}"/>
                </a:ext>
              </a:extLst>
            </p:cNvPr>
            <p:cNvSpPr/>
            <p:nvPr/>
          </p:nvSpPr>
          <p:spPr>
            <a:xfrm>
              <a:off x="8206200" y="2008011"/>
              <a:ext cx="529590" cy="314960"/>
            </a:xfrm>
            <a:custGeom>
              <a:avLst/>
              <a:gdLst/>
              <a:ahLst/>
              <a:cxnLst/>
              <a:rect l="l" t="t" r="r" b="b"/>
              <a:pathLst>
                <a:path w="529590" h="314960">
                  <a:moveTo>
                    <a:pt x="0" y="314398"/>
                  </a:moveTo>
                  <a:lnTo>
                    <a:pt x="529278" y="314398"/>
                  </a:lnTo>
                  <a:lnTo>
                    <a:pt x="529278" y="0"/>
                  </a:lnTo>
                  <a:lnTo>
                    <a:pt x="0" y="0"/>
                  </a:lnTo>
                  <a:lnTo>
                    <a:pt x="0" y="314398"/>
                  </a:lnTo>
                  <a:close/>
                </a:path>
              </a:pathLst>
            </a:custGeom>
            <a:ln w="21950">
              <a:solidFill>
                <a:srgbClr val="585858"/>
              </a:solidFill>
            </a:ln>
          </p:spPr>
          <p:txBody>
            <a:bodyPr wrap="square" lIns="0" tIns="0" rIns="0" bIns="0" rtlCol="0"/>
            <a:lstStyle/>
            <a:p>
              <a:endParaRPr/>
            </a:p>
          </p:txBody>
        </p:sp>
        <p:sp>
          <p:nvSpPr>
            <p:cNvPr id="23" name="object 11">
              <a:extLst>
                <a:ext uri="{FF2B5EF4-FFF2-40B4-BE49-F238E27FC236}">
                  <a16:creationId xmlns:a16="http://schemas.microsoft.com/office/drawing/2014/main" id="{7118F53B-21DF-4812-A792-CE582F1C5836}"/>
                </a:ext>
              </a:extLst>
            </p:cNvPr>
            <p:cNvSpPr/>
            <p:nvPr/>
          </p:nvSpPr>
          <p:spPr>
            <a:xfrm>
              <a:off x="8488695" y="2059458"/>
              <a:ext cx="187306" cy="196244"/>
            </a:xfrm>
            <a:prstGeom prst="rect">
              <a:avLst/>
            </a:prstGeom>
            <a:blipFill>
              <a:blip r:embed="rId9" cstate="print"/>
              <a:stretch>
                <a:fillRect/>
              </a:stretch>
            </a:blipFill>
          </p:spPr>
          <p:txBody>
            <a:bodyPr wrap="square" lIns="0" tIns="0" rIns="0" bIns="0" rtlCol="0"/>
            <a:lstStyle/>
            <a:p>
              <a:endParaRPr/>
            </a:p>
          </p:txBody>
        </p:sp>
        <p:sp>
          <p:nvSpPr>
            <p:cNvPr id="24" name="object 12">
              <a:extLst>
                <a:ext uri="{FF2B5EF4-FFF2-40B4-BE49-F238E27FC236}">
                  <a16:creationId xmlns:a16="http://schemas.microsoft.com/office/drawing/2014/main" id="{E024DE3D-925C-4384-A51D-75A94AD154D0}"/>
                </a:ext>
              </a:extLst>
            </p:cNvPr>
            <p:cNvSpPr/>
            <p:nvPr/>
          </p:nvSpPr>
          <p:spPr>
            <a:xfrm>
              <a:off x="8238954" y="2051273"/>
              <a:ext cx="187304" cy="212614"/>
            </a:xfrm>
            <a:prstGeom prst="rect">
              <a:avLst/>
            </a:prstGeom>
            <a:blipFill>
              <a:blip r:embed="rId10" cstate="print"/>
              <a:stretch>
                <a:fillRect/>
              </a:stretch>
            </a:blipFill>
          </p:spPr>
          <p:txBody>
            <a:bodyPr wrap="square" lIns="0" tIns="0" rIns="0" bIns="0" rtlCol="0"/>
            <a:lstStyle/>
            <a:p>
              <a:endParaRPr dirty="0"/>
            </a:p>
          </p:txBody>
        </p:sp>
        <p:sp>
          <p:nvSpPr>
            <p:cNvPr id="25" name="object 13">
              <a:extLst>
                <a:ext uri="{FF2B5EF4-FFF2-40B4-BE49-F238E27FC236}">
                  <a16:creationId xmlns:a16="http://schemas.microsoft.com/office/drawing/2014/main" id="{FFA07EDA-1A7B-435F-AF81-F3C005094899}"/>
                </a:ext>
              </a:extLst>
            </p:cNvPr>
            <p:cNvSpPr/>
            <p:nvPr/>
          </p:nvSpPr>
          <p:spPr>
            <a:xfrm>
              <a:off x="8330425" y="2393241"/>
              <a:ext cx="281305" cy="19685"/>
            </a:xfrm>
            <a:custGeom>
              <a:avLst/>
              <a:gdLst/>
              <a:ahLst/>
              <a:cxnLst/>
              <a:rect l="l" t="t" r="r" b="b"/>
              <a:pathLst>
                <a:path w="281304" h="19685">
                  <a:moveTo>
                    <a:pt x="280828" y="0"/>
                  </a:moveTo>
                  <a:lnTo>
                    <a:pt x="0" y="0"/>
                  </a:lnTo>
                  <a:lnTo>
                    <a:pt x="0" y="19471"/>
                  </a:lnTo>
                  <a:lnTo>
                    <a:pt x="280828" y="19471"/>
                  </a:lnTo>
                  <a:lnTo>
                    <a:pt x="280828" y="0"/>
                  </a:lnTo>
                  <a:close/>
                </a:path>
              </a:pathLst>
            </a:custGeom>
            <a:solidFill>
              <a:srgbClr val="585858"/>
            </a:solidFill>
          </p:spPr>
          <p:txBody>
            <a:bodyPr wrap="square" lIns="0" tIns="0" rIns="0" bIns="0" rtlCol="0"/>
            <a:lstStyle/>
            <a:p>
              <a:endParaRPr/>
            </a:p>
          </p:txBody>
        </p:sp>
        <p:sp>
          <p:nvSpPr>
            <p:cNvPr id="26" name="object 14">
              <a:extLst>
                <a:ext uri="{FF2B5EF4-FFF2-40B4-BE49-F238E27FC236}">
                  <a16:creationId xmlns:a16="http://schemas.microsoft.com/office/drawing/2014/main" id="{1BDF83E0-EB1D-47AC-938A-A66CBB88415F}"/>
                </a:ext>
              </a:extLst>
            </p:cNvPr>
            <p:cNvSpPr/>
            <p:nvPr/>
          </p:nvSpPr>
          <p:spPr>
            <a:xfrm>
              <a:off x="8433644" y="2924389"/>
              <a:ext cx="68580" cy="74930"/>
            </a:xfrm>
            <a:custGeom>
              <a:avLst/>
              <a:gdLst/>
              <a:ahLst/>
              <a:cxnLst/>
              <a:rect l="l" t="t" r="r" b="b"/>
              <a:pathLst>
                <a:path w="68579" h="74930">
                  <a:moveTo>
                    <a:pt x="0" y="74363"/>
                  </a:moveTo>
                  <a:lnTo>
                    <a:pt x="68294" y="74363"/>
                  </a:lnTo>
                  <a:lnTo>
                    <a:pt x="68294" y="0"/>
                  </a:lnTo>
                  <a:lnTo>
                    <a:pt x="0" y="0"/>
                  </a:lnTo>
                  <a:lnTo>
                    <a:pt x="0" y="74363"/>
                  </a:lnTo>
                  <a:close/>
                </a:path>
              </a:pathLst>
            </a:custGeom>
            <a:solidFill>
              <a:srgbClr val="585858"/>
            </a:solidFill>
          </p:spPr>
          <p:txBody>
            <a:bodyPr wrap="square" lIns="0" tIns="0" rIns="0" bIns="0" rtlCol="0"/>
            <a:lstStyle/>
            <a:p>
              <a:endParaRPr/>
            </a:p>
          </p:txBody>
        </p:sp>
        <p:sp>
          <p:nvSpPr>
            <p:cNvPr id="27" name="object 15">
              <a:extLst>
                <a:ext uri="{FF2B5EF4-FFF2-40B4-BE49-F238E27FC236}">
                  <a16:creationId xmlns:a16="http://schemas.microsoft.com/office/drawing/2014/main" id="{DEC82E1F-D64D-4C8A-8E05-003C35138D58}"/>
                </a:ext>
              </a:extLst>
            </p:cNvPr>
            <p:cNvSpPr/>
            <p:nvPr/>
          </p:nvSpPr>
          <p:spPr>
            <a:xfrm>
              <a:off x="8433644" y="2915889"/>
              <a:ext cx="68580" cy="83185"/>
            </a:xfrm>
            <a:custGeom>
              <a:avLst/>
              <a:gdLst/>
              <a:ahLst/>
              <a:cxnLst/>
              <a:rect l="l" t="t" r="r" b="b"/>
              <a:pathLst>
                <a:path w="68579" h="83185">
                  <a:moveTo>
                    <a:pt x="0" y="82863"/>
                  </a:moveTo>
                  <a:lnTo>
                    <a:pt x="68294" y="82863"/>
                  </a:lnTo>
                  <a:lnTo>
                    <a:pt x="68294" y="0"/>
                  </a:lnTo>
                  <a:lnTo>
                    <a:pt x="0" y="0"/>
                  </a:lnTo>
                  <a:lnTo>
                    <a:pt x="0" y="82863"/>
                  </a:lnTo>
                  <a:close/>
                </a:path>
              </a:pathLst>
            </a:custGeom>
            <a:ln w="5496">
              <a:solidFill>
                <a:srgbClr val="585858"/>
              </a:solidFill>
            </a:ln>
          </p:spPr>
          <p:txBody>
            <a:bodyPr wrap="square" lIns="0" tIns="0" rIns="0" bIns="0" rtlCol="0"/>
            <a:lstStyle/>
            <a:p>
              <a:endParaRPr/>
            </a:p>
          </p:txBody>
        </p:sp>
        <p:sp>
          <p:nvSpPr>
            <p:cNvPr id="28" name="object 16">
              <a:extLst>
                <a:ext uri="{FF2B5EF4-FFF2-40B4-BE49-F238E27FC236}">
                  <a16:creationId xmlns:a16="http://schemas.microsoft.com/office/drawing/2014/main" id="{9FB79AAB-416D-43CD-910B-9F0791E3613D}"/>
                </a:ext>
              </a:extLst>
            </p:cNvPr>
            <p:cNvSpPr/>
            <p:nvPr/>
          </p:nvSpPr>
          <p:spPr>
            <a:xfrm>
              <a:off x="8203152" y="2609991"/>
              <a:ext cx="529590" cy="314960"/>
            </a:xfrm>
            <a:custGeom>
              <a:avLst/>
              <a:gdLst/>
              <a:ahLst/>
              <a:cxnLst/>
              <a:rect l="l" t="t" r="r" b="b"/>
              <a:pathLst>
                <a:path w="529590" h="314960">
                  <a:moveTo>
                    <a:pt x="529278" y="0"/>
                  </a:moveTo>
                  <a:lnTo>
                    <a:pt x="0" y="0"/>
                  </a:lnTo>
                  <a:lnTo>
                    <a:pt x="0" y="314398"/>
                  </a:lnTo>
                  <a:lnTo>
                    <a:pt x="529278" y="314398"/>
                  </a:lnTo>
                  <a:lnTo>
                    <a:pt x="529278" y="0"/>
                  </a:lnTo>
                  <a:close/>
                </a:path>
              </a:pathLst>
            </a:custGeom>
            <a:solidFill>
              <a:srgbClr val="FFFFFF"/>
            </a:solidFill>
          </p:spPr>
          <p:txBody>
            <a:bodyPr wrap="square" lIns="0" tIns="0" rIns="0" bIns="0" rtlCol="0"/>
            <a:lstStyle/>
            <a:p>
              <a:endParaRPr/>
            </a:p>
          </p:txBody>
        </p:sp>
        <p:sp>
          <p:nvSpPr>
            <p:cNvPr id="29" name="object 17">
              <a:extLst>
                <a:ext uri="{FF2B5EF4-FFF2-40B4-BE49-F238E27FC236}">
                  <a16:creationId xmlns:a16="http://schemas.microsoft.com/office/drawing/2014/main" id="{290D0658-E23D-4872-B9AB-CBDEE6242193}"/>
                </a:ext>
              </a:extLst>
            </p:cNvPr>
            <p:cNvSpPr/>
            <p:nvPr/>
          </p:nvSpPr>
          <p:spPr>
            <a:xfrm>
              <a:off x="8203152" y="2609991"/>
              <a:ext cx="529590" cy="314960"/>
            </a:xfrm>
            <a:custGeom>
              <a:avLst/>
              <a:gdLst/>
              <a:ahLst/>
              <a:cxnLst/>
              <a:rect l="l" t="t" r="r" b="b"/>
              <a:pathLst>
                <a:path w="529590" h="314960">
                  <a:moveTo>
                    <a:pt x="0" y="314398"/>
                  </a:moveTo>
                  <a:lnTo>
                    <a:pt x="529278" y="314398"/>
                  </a:lnTo>
                  <a:lnTo>
                    <a:pt x="529278" y="0"/>
                  </a:lnTo>
                  <a:lnTo>
                    <a:pt x="0" y="0"/>
                  </a:lnTo>
                  <a:lnTo>
                    <a:pt x="0" y="314398"/>
                  </a:lnTo>
                  <a:close/>
                </a:path>
              </a:pathLst>
            </a:custGeom>
            <a:ln w="21950">
              <a:solidFill>
                <a:srgbClr val="585858"/>
              </a:solidFill>
            </a:ln>
          </p:spPr>
          <p:txBody>
            <a:bodyPr wrap="square" lIns="0" tIns="0" rIns="0" bIns="0" rtlCol="0"/>
            <a:lstStyle/>
            <a:p>
              <a:endParaRPr/>
            </a:p>
          </p:txBody>
        </p:sp>
        <p:sp>
          <p:nvSpPr>
            <p:cNvPr id="30" name="object 18">
              <a:extLst>
                <a:ext uri="{FF2B5EF4-FFF2-40B4-BE49-F238E27FC236}">
                  <a16:creationId xmlns:a16="http://schemas.microsoft.com/office/drawing/2014/main" id="{D190F875-65F5-468D-9D17-2B4D543529B8}"/>
                </a:ext>
              </a:extLst>
            </p:cNvPr>
            <p:cNvSpPr/>
            <p:nvPr/>
          </p:nvSpPr>
          <p:spPr>
            <a:xfrm>
              <a:off x="8485647" y="2661438"/>
              <a:ext cx="187306" cy="196244"/>
            </a:xfrm>
            <a:prstGeom prst="rect">
              <a:avLst/>
            </a:prstGeom>
            <a:blipFill>
              <a:blip r:embed="rId11" cstate="print"/>
              <a:stretch>
                <a:fillRect/>
              </a:stretch>
            </a:blipFill>
          </p:spPr>
          <p:txBody>
            <a:bodyPr wrap="square" lIns="0" tIns="0" rIns="0" bIns="0" rtlCol="0"/>
            <a:lstStyle/>
            <a:p>
              <a:endParaRPr/>
            </a:p>
          </p:txBody>
        </p:sp>
        <p:sp>
          <p:nvSpPr>
            <p:cNvPr id="31" name="object 19">
              <a:extLst>
                <a:ext uri="{FF2B5EF4-FFF2-40B4-BE49-F238E27FC236}">
                  <a16:creationId xmlns:a16="http://schemas.microsoft.com/office/drawing/2014/main" id="{44A30784-89D0-4C18-8C88-92E06BE046D5}"/>
                </a:ext>
              </a:extLst>
            </p:cNvPr>
            <p:cNvSpPr/>
            <p:nvPr/>
          </p:nvSpPr>
          <p:spPr>
            <a:xfrm>
              <a:off x="8235906" y="2653253"/>
              <a:ext cx="187304" cy="212614"/>
            </a:xfrm>
            <a:prstGeom prst="rect">
              <a:avLst/>
            </a:prstGeom>
            <a:blipFill>
              <a:blip r:embed="rId12" cstate="print"/>
              <a:stretch>
                <a:fillRect/>
              </a:stretch>
            </a:blipFill>
          </p:spPr>
          <p:txBody>
            <a:bodyPr wrap="square" lIns="0" tIns="0" rIns="0" bIns="0" rtlCol="0"/>
            <a:lstStyle/>
            <a:p>
              <a:endParaRPr/>
            </a:p>
          </p:txBody>
        </p:sp>
        <p:sp>
          <p:nvSpPr>
            <p:cNvPr id="32" name="object 20">
              <a:extLst>
                <a:ext uri="{FF2B5EF4-FFF2-40B4-BE49-F238E27FC236}">
                  <a16:creationId xmlns:a16="http://schemas.microsoft.com/office/drawing/2014/main" id="{60332F11-ECF0-4EAC-84EF-603C7CE73DD9}"/>
                </a:ext>
              </a:extLst>
            </p:cNvPr>
            <p:cNvSpPr/>
            <p:nvPr/>
          </p:nvSpPr>
          <p:spPr>
            <a:xfrm>
              <a:off x="8327378" y="2995221"/>
              <a:ext cx="281305" cy="19685"/>
            </a:xfrm>
            <a:custGeom>
              <a:avLst/>
              <a:gdLst/>
              <a:ahLst/>
              <a:cxnLst/>
              <a:rect l="l" t="t" r="r" b="b"/>
              <a:pathLst>
                <a:path w="281304" h="19685">
                  <a:moveTo>
                    <a:pt x="280828" y="0"/>
                  </a:moveTo>
                  <a:lnTo>
                    <a:pt x="0" y="0"/>
                  </a:lnTo>
                  <a:lnTo>
                    <a:pt x="0" y="19471"/>
                  </a:lnTo>
                  <a:lnTo>
                    <a:pt x="280828" y="19471"/>
                  </a:lnTo>
                  <a:lnTo>
                    <a:pt x="280828" y="0"/>
                  </a:lnTo>
                  <a:close/>
                </a:path>
              </a:pathLst>
            </a:custGeom>
            <a:solidFill>
              <a:srgbClr val="585858"/>
            </a:solidFill>
          </p:spPr>
          <p:txBody>
            <a:bodyPr wrap="square" lIns="0" tIns="0" rIns="0" bIns="0" rtlCol="0"/>
            <a:lstStyle/>
            <a:p>
              <a:endParaRPr/>
            </a:p>
          </p:txBody>
        </p:sp>
        <p:sp>
          <p:nvSpPr>
            <p:cNvPr id="33" name="object 21">
              <a:extLst>
                <a:ext uri="{FF2B5EF4-FFF2-40B4-BE49-F238E27FC236}">
                  <a16:creationId xmlns:a16="http://schemas.microsoft.com/office/drawing/2014/main" id="{F0E1C369-1EAB-418E-9998-E437710B4EC8}"/>
                </a:ext>
              </a:extLst>
            </p:cNvPr>
            <p:cNvSpPr/>
            <p:nvPr/>
          </p:nvSpPr>
          <p:spPr>
            <a:xfrm>
              <a:off x="8433644" y="3524845"/>
              <a:ext cx="68580" cy="74930"/>
            </a:xfrm>
            <a:custGeom>
              <a:avLst/>
              <a:gdLst/>
              <a:ahLst/>
              <a:cxnLst/>
              <a:rect l="l" t="t" r="r" b="b"/>
              <a:pathLst>
                <a:path w="68579" h="74929">
                  <a:moveTo>
                    <a:pt x="0" y="74363"/>
                  </a:moveTo>
                  <a:lnTo>
                    <a:pt x="68294" y="74363"/>
                  </a:lnTo>
                  <a:lnTo>
                    <a:pt x="68294" y="0"/>
                  </a:lnTo>
                  <a:lnTo>
                    <a:pt x="0" y="0"/>
                  </a:lnTo>
                  <a:lnTo>
                    <a:pt x="0" y="74363"/>
                  </a:lnTo>
                  <a:close/>
                </a:path>
              </a:pathLst>
            </a:custGeom>
            <a:solidFill>
              <a:srgbClr val="585858"/>
            </a:solidFill>
          </p:spPr>
          <p:txBody>
            <a:bodyPr wrap="square" lIns="0" tIns="0" rIns="0" bIns="0" rtlCol="0"/>
            <a:lstStyle/>
            <a:p>
              <a:endParaRPr/>
            </a:p>
          </p:txBody>
        </p:sp>
        <p:sp>
          <p:nvSpPr>
            <p:cNvPr id="34" name="object 22">
              <a:extLst>
                <a:ext uri="{FF2B5EF4-FFF2-40B4-BE49-F238E27FC236}">
                  <a16:creationId xmlns:a16="http://schemas.microsoft.com/office/drawing/2014/main" id="{13FBF83E-8398-4A43-85E6-642B451113B5}"/>
                </a:ext>
              </a:extLst>
            </p:cNvPr>
            <p:cNvSpPr/>
            <p:nvPr/>
          </p:nvSpPr>
          <p:spPr>
            <a:xfrm>
              <a:off x="8433644" y="3516345"/>
              <a:ext cx="68580" cy="83185"/>
            </a:xfrm>
            <a:custGeom>
              <a:avLst/>
              <a:gdLst/>
              <a:ahLst/>
              <a:cxnLst/>
              <a:rect l="l" t="t" r="r" b="b"/>
              <a:pathLst>
                <a:path w="68579" h="83185">
                  <a:moveTo>
                    <a:pt x="0" y="82863"/>
                  </a:moveTo>
                  <a:lnTo>
                    <a:pt x="68294" y="82863"/>
                  </a:lnTo>
                  <a:lnTo>
                    <a:pt x="68294" y="0"/>
                  </a:lnTo>
                  <a:lnTo>
                    <a:pt x="0" y="0"/>
                  </a:lnTo>
                  <a:lnTo>
                    <a:pt x="0" y="82863"/>
                  </a:lnTo>
                  <a:close/>
                </a:path>
              </a:pathLst>
            </a:custGeom>
            <a:ln w="5496">
              <a:solidFill>
                <a:srgbClr val="585858"/>
              </a:solidFill>
            </a:ln>
          </p:spPr>
          <p:txBody>
            <a:bodyPr wrap="square" lIns="0" tIns="0" rIns="0" bIns="0" rtlCol="0"/>
            <a:lstStyle/>
            <a:p>
              <a:endParaRPr/>
            </a:p>
          </p:txBody>
        </p:sp>
        <p:sp>
          <p:nvSpPr>
            <p:cNvPr id="35" name="object 23">
              <a:extLst>
                <a:ext uri="{FF2B5EF4-FFF2-40B4-BE49-F238E27FC236}">
                  <a16:creationId xmlns:a16="http://schemas.microsoft.com/office/drawing/2014/main" id="{3D53CFC7-4F01-4358-8EF8-4212BCD81435}"/>
                </a:ext>
              </a:extLst>
            </p:cNvPr>
            <p:cNvSpPr/>
            <p:nvPr/>
          </p:nvSpPr>
          <p:spPr>
            <a:xfrm>
              <a:off x="8203152" y="3210447"/>
              <a:ext cx="529590" cy="314960"/>
            </a:xfrm>
            <a:custGeom>
              <a:avLst/>
              <a:gdLst/>
              <a:ahLst/>
              <a:cxnLst/>
              <a:rect l="l" t="t" r="r" b="b"/>
              <a:pathLst>
                <a:path w="529590" h="314960">
                  <a:moveTo>
                    <a:pt x="529278" y="0"/>
                  </a:moveTo>
                  <a:lnTo>
                    <a:pt x="0" y="0"/>
                  </a:lnTo>
                  <a:lnTo>
                    <a:pt x="0" y="314398"/>
                  </a:lnTo>
                  <a:lnTo>
                    <a:pt x="529278" y="314398"/>
                  </a:lnTo>
                  <a:lnTo>
                    <a:pt x="529278" y="0"/>
                  </a:lnTo>
                  <a:close/>
                </a:path>
              </a:pathLst>
            </a:custGeom>
            <a:solidFill>
              <a:srgbClr val="FFFFFF"/>
            </a:solidFill>
          </p:spPr>
          <p:txBody>
            <a:bodyPr wrap="square" lIns="0" tIns="0" rIns="0" bIns="0" rtlCol="0"/>
            <a:lstStyle/>
            <a:p>
              <a:endParaRPr/>
            </a:p>
          </p:txBody>
        </p:sp>
        <p:sp>
          <p:nvSpPr>
            <p:cNvPr id="36" name="object 24">
              <a:extLst>
                <a:ext uri="{FF2B5EF4-FFF2-40B4-BE49-F238E27FC236}">
                  <a16:creationId xmlns:a16="http://schemas.microsoft.com/office/drawing/2014/main" id="{65172E5D-9B43-44C0-BA2A-6D93A4B73103}"/>
                </a:ext>
              </a:extLst>
            </p:cNvPr>
            <p:cNvSpPr/>
            <p:nvPr/>
          </p:nvSpPr>
          <p:spPr>
            <a:xfrm>
              <a:off x="8203152" y="3210447"/>
              <a:ext cx="529590" cy="314960"/>
            </a:xfrm>
            <a:custGeom>
              <a:avLst/>
              <a:gdLst/>
              <a:ahLst/>
              <a:cxnLst/>
              <a:rect l="l" t="t" r="r" b="b"/>
              <a:pathLst>
                <a:path w="529590" h="314960">
                  <a:moveTo>
                    <a:pt x="0" y="314398"/>
                  </a:moveTo>
                  <a:lnTo>
                    <a:pt x="529278" y="314398"/>
                  </a:lnTo>
                  <a:lnTo>
                    <a:pt x="529278" y="0"/>
                  </a:lnTo>
                  <a:lnTo>
                    <a:pt x="0" y="0"/>
                  </a:lnTo>
                  <a:lnTo>
                    <a:pt x="0" y="314398"/>
                  </a:lnTo>
                  <a:close/>
                </a:path>
              </a:pathLst>
            </a:custGeom>
            <a:ln w="21950">
              <a:solidFill>
                <a:srgbClr val="585858"/>
              </a:solidFill>
            </a:ln>
          </p:spPr>
          <p:txBody>
            <a:bodyPr wrap="square" lIns="0" tIns="0" rIns="0" bIns="0" rtlCol="0"/>
            <a:lstStyle/>
            <a:p>
              <a:endParaRPr/>
            </a:p>
          </p:txBody>
        </p:sp>
        <p:sp>
          <p:nvSpPr>
            <p:cNvPr id="37" name="object 25">
              <a:extLst>
                <a:ext uri="{FF2B5EF4-FFF2-40B4-BE49-F238E27FC236}">
                  <a16:creationId xmlns:a16="http://schemas.microsoft.com/office/drawing/2014/main" id="{BEB8A6DD-9069-4B45-A7EA-048680BB4222}"/>
                </a:ext>
              </a:extLst>
            </p:cNvPr>
            <p:cNvSpPr/>
            <p:nvPr/>
          </p:nvSpPr>
          <p:spPr>
            <a:xfrm>
              <a:off x="8485647" y="3261894"/>
              <a:ext cx="187306" cy="196244"/>
            </a:xfrm>
            <a:prstGeom prst="rect">
              <a:avLst/>
            </a:prstGeom>
            <a:blipFill>
              <a:blip r:embed="rId11" cstate="print"/>
              <a:stretch>
                <a:fillRect/>
              </a:stretch>
            </a:blipFill>
          </p:spPr>
          <p:txBody>
            <a:bodyPr wrap="square" lIns="0" tIns="0" rIns="0" bIns="0" rtlCol="0"/>
            <a:lstStyle/>
            <a:p>
              <a:endParaRPr/>
            </a:p>
          </p:txBody>
        </p:sp>
        <p:sp>
          <p:nvSpPr>
            <p:cNvPr id="38" name="object 26">
              <a:extLst>
                <a:ext uri="{FF2B5EF4-FFF2-40B4-BE49-F238E27FC236}">
                  <a16:creationId xmlns:a16="http://schemas.microsoft.com/office/drawing/2014/main" id="{2031D972-61F3-43B1-8031-BE2A56AE1A3C}"/>
                </a:ext>
              </a:extLst>
            </p:cNvPr>
            <p:cNvSpPr/>
            <p:nvPr/>
          </p:nvSpPr>
          <p:spPr>
            <a:xfrm>
              <a:off x="8235906" y="3253709"/>
              <a:ext cx="187304" cy="212614"/>
            </a:xfrm>
            <a:prstGeom prst="rect">
              <a:avLst/>
            </a:prstGeom>
            <a:blipFill>
              <a:blip r:embed="rId12" cstate="print"/>
              <a:stretch>
                <a:fillRect/>
              </a:stretch>
            </a:blipFill>
          </p:spPr>
          <p:txBody>
            <a:bodyPr wrap="square" lIns="0" tIns="0" rIns="0" bIns="0" rtlCol="0"/>
            <a:lstStyle/>
            <a:p>
              <a:endParaRPr/>
            </a:p>
          </p:txBody>
        </p:sp>
        <p:sp>
          <p:nvSpPr>
            <p:cNvPr id="39" name="object 27">
              <a:extLst>
                <a:ext uri="{FF2B5EF4-FFF2-40B4-BE49-F238E27FC236}">
                  <a16:creationId xmlns:a16="http://schemas.microsoft.com/office/drawing/2014/main" id="{3FC412AB-F1AC-4F3D-BC11-9992A5DE9DCA}"/>
                </a:ext>
              </a:extLst>
            </p:cNvPr>
            <p:cNvSpPr/>
            <p:nvPr/>
          </p:nvSpPr>
          <p:spPr>
            <a:xfrm>
              <a:off x="8327378" y="3595678"/>
              <a:ext cx="281305" cy="19685"/>
            </a:xfrm>
            <a:custGeom>
              <a:avLst/>
              <a:gdLst/>
              <a:ahLst/>
              <a:cxnLst/>
              <a:rect l="l" t="t" r="r" b="b"/>
              <a:pathLst>
                <a:path w="281304" h="19685">
                  <a:moveTo>
                    <a:pt x="280828" y="0"/>
                  </a:moveTo>
                  <a:lnTo>
                    <a:pt x="0" y="0"/>
                  </a:lnTo>
                  <a:lnTo>
                    <a:pt x="0" y="19471"/>
                  </a:lnTo>
                  <a:lnTo>
                    <a:pt x="280828" y="19471"/>
                  </a:lnTo>
                  <a:lnTo>
                    <a:pt x="280828" y="0"/>
                  </a:lnTo>
                  <a:close/>
                </a:path>
              </a:pathLst>
            </a:custGeom>
            <a:solidFill>
              <a:srgbClr val="585858"/>
            </a:solidFill>
          </p:spPr>
          <p:txBody>
            <a:bodyPr wrap="square" lIns="0" tIns="0" rIns="0" bIns="0" rtlCol="0"/>
            <a:lstStyle/>
            <a:p>
              <a:endParaRPr/>
            </a:p>
          </p:txBody>
        </p:sp>
        <p:sp>
          <p:nvSpPr>
            <p:cNvPr id="40" name="object 28">
              <a:extLst>
                <a:ext uri="{FF2B5EF4-FFF2-40B4-BE49-F238E27FC236}">
                  <a16:creationId xmlns:a16="http://schemas.microsoft.com/office/drawing/2014/main" id="{6D686B85-40E4-4282-9BE2-883DA3000616}"/>
                </a:ext>
              </a:extLst>
            </p:cNvPr>
            <p:cNvSpPr/>
            <p:nvPr/>
          </p:nvSpPr>
          <p:spPr>
            <a:xfrm>
              <a:off x="8433644" y="4119547"/>
              <a:ext cx="68580" cy="74295"/>
            </a:xfrm>
            <a:custGeom>
              <a:avLst/>
              <a:gdLst/>
              <a:ahLst/>
              <a:cxnLst/>
              <a:rect l="l" t="t" r="r" b="b"/>
              <a:pathLst>
                <a:path w="68579" h="74295">
                  <a:moveTo>
                    <a:pt x="0" y="74099"/>
                  </a:moveTo>
                  <a:lnTo>
                    <a:pt x="68294" y="74099"/>
                  </a:lnTo>
                  <a:lnTo>
                    <a:pt x="68294" y="0"/>
                  </a:lnTo>
                  <a:lnTo>
                    <a:pt x="0" y="0"/>
                  </a:lnTo>
                  <a:lnTo>
                    <a:pt x="0" y="74099"/>
                  </a:lnTo>
                  <a:close/>
                </a:path>
              </a:pathLst>
            </a:custGeom>
            <a:solidFill>
              <a:srgbClr val="585858"/>
            </a:solidFill>
          </p:spPr>
          <p:txBody>
            <a:bodyPr wrap="square" lIns="0" tIns="0" rIns="0" bIns="0" rtlCol="0"/>
            <a:lstStyle/>
            <a:p>
              <a:endParaRPr/>
            </a:p>
          </p:txBody>
        </p:sp>
        <p:sp>
          <p:nvSpPr>
            <p:cNvPr id="41" name="object 29">
              <a:extLst>
                <a:ext uri="{FF2B5EF4-FFF2-40B4-BE49-F238E27FC236}">
                  <a16:creationId xmlns:a16="http://schemas.microsoft.com/office/drawing/2014/main" id="{1657E3C6-F688-47F1-8C93-063D3366F20C}"/>
                </a:ext>
              </a:extLst>
            </p:cNvPr>
            <p:cNvSpPr/>
            <p:nvPr/>
          </p:nvSpPr>
          <p:spPr>
            <a:xfrm>
              <a:off x="8433644" y="4111077"/>
              <a:ext cx="68580" cy="83185"/>
            </a:xfrm>
            <a:custGeom>
              <a:avLst/>
              <a:gdLst/>
              <a:ahLst/>
              <a:cxnLst/>
              <a:rect l="l" t="t" r="r" b="b"/>
              <a:pathLst>
                <a:path w="68579" h="83185">
                  <a:moveTo>
                    <a:pt x="0" y="82569"/>
                  </a:moveTo>
                  <a:lnTo>
                    <a:pt x="68294" y="82569"/>
                  </a:lnTo>
                  <a:lnTo>
                    <a:pt x="68294" y="0"/>
                  </a:lnTo>
                  <a:lnTo>
                    <a:pt x="0" y="0"/>
                  </a:lnTo>
                  <a:lnTo>
                    <a:pt x="0" y="82569"/>
                  </a:lnTo>
                  <a:close/>
                </a:path>
              </a:pathLst>
            </a:custGeom>
            <a:ln w="5488">
              <a:solidFill>
                <a:srgbClr val="585858"/>
              </a:solidFill>
            </a:ln>
          </p:spPr>
          <p:txBody>
            <a:bodyPr wrap="square" lIns="0" tIns="0" rIns="0" bIns="0" rtlCol="0"/>
            <a:lstStyle/>
            <a:p>
              <a:endParaRPr/>
            </a:p>
          </p:txBody>
        </p:sp>
        <p:sp>
          <p:nvSpPr>
            <p:cNvPr id="42" name="object 30">
              <a:extLst>
                <a:ext uri="{FF2B5EF4-FFF2-40B4-BE49-F238E27FC236}">
                  <a16:creationId xmlns:a16="http://schemas.microsoft.com/office/drawing/2014/main" id="{FDA917F1-27AF-407D-993A-B8A16771CB5C}"/>
                </a:ext>
              </a:extLst>
            </p:cNvPr>
            <p:cNvSpPr/>
            <p:nvPr/>
          </p:nvSpPr>
          <p:spPr>
            <a:xfrm>
              <a:off x="8203152" y="3806266"/>
              <a:ext cx="529590" cy="313690"/>
            </a:xfrm>
            <a:custGeom>
              <a:avLst/>
              <a:gdLst/>
              <a:ahLst/>
              <a:cxnLst/>
              <a:rect l="l" t="t" r="r" b="b"/>
              <a:pathLst>
                <a:path w="529590" h="313689">
                  <a:moveTo>
                    <a:pt x="529278" y="0"/>
                  </a:moveTo>
                  <a:lnTo>
                    <a:pt x="0" y="0"/>
                  </a:lnTo>
                  <a:lnTo>
                    <a:pt x="0" y="313281"/>
                  </a:lnTo>
                  <a:lnTo>
                    <a:pt x="529278" y="313281"/>
                  </a:lnTo>
                  <a:lnTo>
                    <a:pt x="529278" y="0"/>
                  </a:lnTo>
                  <a:close/>
                </a:path>
              </a:pathLst>
            </a:custGeom>
            <a:solidFill>
              <a:srgbClr val="FFFFFF"/>
            </a:solidFill>
          </p:spPr>
          <p:txBody>
            <a:bodyPr wrap="square" lIns="0" tIns="0" rIns="0" bIns="0" rtlCol="0"/>
            <a:lstStyle/>
            <a:p>
              <a:endParaRPr/>
            </a:p>
          </p:txBody>
        </p:sp>
        <p:sp>
          <p:nvSpPr>
            <p:cNvPr id="43" name="object 31">
              <a:extLst>
                <a:ext uri="{FF2B5EF4-FFF2-40B4-BE49-F238E27FC236}">
                  <a16:creationId xmlns:a16="http://schemas.microsoft.com/office/drawing/2014/main" id="{3AB9D05F-345A-403D-A2D0-E2BAEC0C9146}"/>
                </a:ext>
              </a:extLst>
            </p:cNvPr>
            <p:cNvSpPr/>
            <p:nvPr/>
          </p:nvSpPr>
          <p:spPr>
            <a:xfrm>
              <a:off x="8203152" y="3806266"/>
              <a:ext cx="529590" cy="313690"/>
            </a:xfrm>
            <a:custGeom>
              <a:avLst/>
              <a:gdLst/>
              <a:ahLst/>
              <a:cxnLst/>
              <a:rect l="l" t="t" r="r" b="b"/>
              <a:pathLst>
                <a:path w="529590" h="313689">
                  <a:moveTo>
                    <a:pt x="0" y="313281"/>
                  </a:moveTo>
                  <a:lnTo>
                    <a:pt x="529278" y="313281"/>
                  </a:lnTo>
                  <a:lnTo>
                    <a:pt x="529278" y="0"/>
                  </a:lnTo>
                  <a:lnTo>
                    <a:pt x="0" y="0"/>
                  </a:lnTo>
                  <a:lnTo>
                    <a:pt x="0" y="313281"/>
                  </a:lnTo>
                  <a:close/>
                </a:path>
              </a:pathLst>
            </a:custGeom>
            <a:ln w="21892">
              <a:solidFill>
                <a:srgbClr val="585858"/>
              </a:solidFill>
            </a:ln>
          </p:spPr>
          <p:txBody>
            <a:bodyPr wrap="square" lIns="0" tIns="0" rIns="0" bIns="0" rtlCol="0"/>
            <a:lstStyle/>
            <a:p>
              <a:endParaRPr/>
            </a:p>
          </p:txBody>
        </p:sp>
        <p:sp>
          <p:nvSpPr>
            <p:cNvPr id="44" name="object 32">
              <a:extLst>
                <a:ext uri="{FF2B5EF4-FFF2-40B4-BE49-F238E27FC236}">
                  <a16:creationId xmlns:a16="http://schemas.microsoft.com/office/drawing/2014/main" id="{A52D92E6-86D8-4495-9FCD-9EEC1EC8E878}"/>
                </a:ext>
              </a:extLst>
            </p:cNvPr>
            <p:cNvSpPr/>
            <p:nvPr/>
          </p:nvSpPr>
          <p:spPr>
            <a:xfrm>
              <a:off x="8485647" y="3857530"/>
              <a:ext cx="187306" cy="195547"/>
            </a:xfrm>
            <a:prstGeom prst="rect">
              <a:avLst/>
            </a:prstGeom>
            <a:blipFill>
              <a:blip r:embed="rId11" cstate="print"/>
              <a:stretch>
                <a:fillRect/>
              </a:stretch>
            </a:blipFill>
          </p:spPr>
          <p:txBody>
            <a:bodyPr wrap="square" lIns="0" tIns="0" rIns="0" bIns="0" rtlCol="0"/>
            <a:lstStyle/>
            <a:p>
              <a:endParaRPr/>
            </a:p>
          </p:txBody>
        </p:sp>
        <p:sp>
          <p:nvSpPr>
            <p:cNvPr id="45" name="object 33">
              <a:extLst>
                <a:ext uri="{FF2B5EF4-FFF2-40B4-BE49-F238E27FC236}">
                  <a16:creationId xmlns:a16="http://schemas.microsoft.com/office/drawing/2014/main" id="{084EBB55-4860-405F-8B69-480DCE21216A}"/>
                </a:ext>
              </a:extLst>
            </p:cNvPr>
            <p:cNvSpPr/>
            <p:nvPr/>
          </p:nvSpPr>
          <p:spPr>
            <a:xfrm>
              <a:off x="8235906" y="3849374"/>
              <a:ext cx="187304" cy="211859"/>
            </a:xfrm>
            <a:prstGeom prst="rect">
              <a:avLst/>
            </a:prstGeom>
            <a:blipFill>
              <a:blip r:embed="rId13" cstate="print"/>
              <a:stretch>
                <a:fillRect/>
              </a:stretch>
            </a:blipFill>
          </p:spPr>
          <p:txBody>
            <a:bodyPr wrap="square" lIns="0" tIns="0" rIns="0" bIns="0" rtlCol="0"/>
            <a:lstStyle/>
            <a:p>
              <a:endParaRPr/>
            </a:p>
          </p:txBody>
        </p:sp>
        <p:sp>
          <p:nvSpPr>
            <p:cNvPr id="46" name="object 34">
              <a:extLst>
                <a:ext uri="{FF2B5EF4-FFF2-40B4-BE49-F238E27FC236}">
                  <a16:creationId xmlns:a16="http://schemas.microsoft.com/office/drawing/2014/main" id="{2317ACEF-B0E0-4721-8219-19C95FFC20A6}"/>
                </a:ext>
              </a:extLst>
            </p:cNvPr>
            <p:cNvSpPr/>
            <p:nvPr/>
          </p:nvSpPr>
          <p:spPr>
            <a:xfrm>
              <a:off x="8327378" y="4190127"/>
              <a:ext cx="281305" cy="19685"/>
            </a:xfrm>
            <a:custGeom>
              <a:avLst/>
              <a:gdLst/>
              <a:ahLst/>
              <a:cxnLst/>
              <a:rect l="l" t="t" r="r" b="b"/>
              <a:pathLst>
                <a:path w="281304" h="19685">
                  <a:moveTo>
                    <a:pt x="280828" y="0"/>
                  </a:moveTo>
                  <a:lnTo>
                    <a:pt x="0" y="0"/>
                  </a:lnTo>
                  <a:lnTo>
                    <a:pt x="0" y="19401"/>
                  </a:lnTo>
                  <a:lnTo>
                    <a:pt x="280828" y="19401"/>
                  </a:lnTo>
                  <a:lnTo>
                    <a:pt x="280828" y="0"/>
                  </a:lnTo>
                  <a:close/>
                </a:path>
              </a:pathLst>
            </a:custGeom>
            <a:solidFill>
              <a:srgbClr val="585858"/>
            </a:solidFill>
          </p:spPr>
          <p:txBody>
            <a:bodyPr wrap="square" lIns="0" tIns="0" rIns="0" bIns="0" rtlCol="0"/>
            <a:lstStyle/>
            <a:p>
              <a:endParaRPr/>
            </a:p>
          </p:txBody>
        </p:sp>
        <p:sp>
          <p:nvSpPr>
            <p:cNvPr id="47" name="object 38">
              <a:extLst>
                <a:ext uri="{FF2B5EF4-FFF2-40B4-BE49-F238E27FC236}">
                  <a16:creationId xmlns:a16="http://schemas.microsoft.com/office/drawing/2014/main" id="{E05F15B2-ABA0-4F52-9467-C2DF97F6E626}"/>
                </a:ext>
              </a:extLst>
            </p:cNvPr>
            <p:cNvSpPr/>
            <p:nvPr/>
          </p:nvSpPr>
          <p:spPr>
            <a:xfrm>
              <a:off x="1256804" y="2952945"/>
              <a:ext cx="719103" cy="666370"/>
            </a:xfrm>
            <a:custGeom>
              <a:avLst/>
              <a:gdLst/>
              <a:ahLst/>
              <a:cxnLst/>
              <a:rect l="l" t="t" r="r" b="b"/>
              <a:pathLst>
                <a:path w="1092835" h="731520">
                  <a:moveTo>
                    <a:pt x="1092708" y="0"/>
                  </a:moveTo>
                  <a:lnTo>
                    <a:pt x="0" y="0"/>
                  </a:lnTo>
                  <a:lnTo>
                    <a:pt x="0" y="731520"/>
                  </a:lnTo>
                  <a:lnTo>
                    <a:pt x="1092708" y="731520"/>
                  </a:lnTo>
                  <a:lnTo>
                    <a:pt x="1092708" y="0"/>
                  </a:lnTo>
                  <a:close/>
                </a:path>
              </a:pathLst>
            </a:custGeom>
            <a:solidFill>
              <a:srgbClr val="7DD7FF"/>
            </a:solidFill>
          </p:spPr>
          <p:txBody>
            <a:bodyPr wrap="square" lIns="0" tIns="0" rIns="0" bIns="0" rtlCol="0"/>
            <a:lstStyle/>
            <a:p>
              <a:endParaRPr dirty="0"/>
            </a:p>
          </p:txBody>
        </p:sp>
      </p:grpSp>
      <p:sp>
        <p:nvSpPr>
          <p:cNvPr id="48" name="object 40">
            <a:extLst>
              <a:ext uri="{FF2B5EF4-FFF2-40B4-BE49-F238E27FC236}">
                <a16:creationId xmlns:a16="http://schemas.microsoft.com/office/drawing/2014/main" id="{B4B175F0-0C2F-493D-9445-6237B75729CA}"/>
              </a:ext>
            </a:extLst>
          </p:cNvPr>
          <p:cNvSpPr txBox="1"/>
          <p:nvPr/>
        </p:nvSpPr>
        <p:spPr>
          <a:xfrm>
            <a:off x="1251055" y="2972691"/>
            <a:ext cx="587375" cy="166071"/>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002776"/>
                </a:solidFill>
                <a:latin typeface="Carlito"/>
                <a:cs typeface="Carlito"/>
              </a:rPr>
              <a:t>AA SQL</a:t>
            </a:r>
            <a:r>
              <a:rPr sz="1000" b="1" spc="-65" dirty="0">
                <a:solidFill>
                  <a:srgbClr val="002776"/>
                </a:solidFill>
                <a:latin typeface="Carlito"/>
                <a:cs typeface="Carlito"/>
              </a:rPr>
              <a:t> </a:t>
            </a:r>
            <a:r>
              <a:rPr sz="1000" b="1" spc="-5" dirty="0">
                <a:solidFill>
                  <a:srgbClr val="002776"/>
                </a:solidFill>
                <a:latin typeface="Carlito"/>
                <a:cs typeface="Carlito"/>
              </a:rPr>
              <a:t>DB</a:t>
            </a:r>
            <a:endParaRPr sz="1000" dirty="0">
              <a:latin typeface="Carlito"/>
              <a:cs typeface="Carlito"/>
            </a:endParaRPr>
          </a:p>
        </p:txBody>
      </p:sp>
      <p:grpSp>
        <p:nvGrpSpPr>
          <p:cNvPr id="49" name="object 41">
            <a:extLst>
              <a:ext uri="{FF2B5EF4-FFF2-40B4-BE49-F238E27FC236}">
                <a16:creationId xmlns:a16="http://schemas.microsoft.com/office/drawing/2014/main" id="{161F5EAA-BC68-46A9-9E19-181FE76DC611}"/>
              </a:ext>
            </a:extLst>
          </p:cNvPr>
          <p:cNvGrpSpPr/>
          <p:nvPr/>
        </p:nvGrpSpPr>
        <p:grpSpPr>
          <a:xfrm>
            <a:off x="906657" y="1142653"/>
            <a:ext cx="4138608" cy="3786254"/>
            <a:chOff x="1317497" y="1666493"/>
            <a:chExt cx="3977640" cy="2769235"/>
          </a:xfrm>
        </p:grpSpPr>
        <p:sp>
          <p:nvSpPr>
            <p:cNvPr id="50" name="object 43">
              <a:extLst>
                <a:ext uri="{FF2B5EF4-FFF2-40B4-BE49-F238E27FC236}">
                  <a16:creationId xmlns:a16="http://schemas.microsoft.com/office/drawing/2014/main" id="{7057C5E6-754D-429B-AC78-4809A5726F19}"/>
                </a:ext>
              </a:extLst>
            </p:cNvPr>
            <p:cNvSpPr/>
            <p:nvPr/>
          </p:nvSpPr>
          <p:spPr>
            <a:xfrm>
              <a:off x="1692244" y="3148312"/>
              <a:ext cx="410948" cy="180651"/>
            </a:xfrm>
            <a:custGeom>
              <a:avLst/>
              <a:gdLst/>
              <a:ahLst/>
              <a:cxnLst/>
              <a:rect l="l" t="t" r="r" b="b"/>
              <a:pathLst>
                <a:path w="303530" h="301625">
                  <a:moveTo>
                    <a:pt x="250993" y="0"/>
                  </a:moveTo>
                  <a:lnTo>
                    <a:pt x="52028" y="0"/>
                  </a:lnTo>
                  <a:lnTo>
                    <a:pt x="31838" y="4090"/>
                  </a:lnTo>
                  <a:lnTo>
                    <a:pt x="15293" y="15221"/>
                  </a:lnTo>
                  <a:lnTo>
                    <a:pt x="4109" y="31688"/>
                  </a:lnTo>
                  <a:lnTo>
                    <a:pt x="0" y="51783"/>
                  </a:lnTo>
                  <a:lnTo>
                    <a:pt x="0" y="249814"/>
                  </a:lnTo>
                  <a:lnTo>
                    <a:pt x="4109" y="269909"/>
                  </a:lnTo>
                  <a:lnTo>
                    <a:pt x="15293" y="286376"/>
                  </a:lnTo>
                  <a:lnTo>
                    <a:pt x="31838" y="297508"/>
                  </a:lnTo>
                  <a:lnTo>
                    <a:pt x="52028" y="301598"/>
                  </a:lnTo>
                  <a:lnTo>
                    <a:pt x="250993" y="301598"/>
                  </a:lnTo>
                  <a:lnTo>
                    <a:pt x="271182" y="297508"/>
                  </a:lnTo>
                  <a:lnTo>
                    <a:pt x="287727" y="286376"/>
                  </a:lnTo>
                  <a:lnTo>
                    <a:pt x="298911" y="269909"/>
                  </a:lnTo>
                  <a:lnTo>
                    <a:pt x="303021" y="249814"/>
                  </a:lnTo>
                  <a:lnTo>
                    <a:pt x="303021" y="51783"/>
                  </a:lnTo>
                  <a:lnTo>
                    <a:pt x="298911" y="31688"/>
                  </a:lnTo>
                  <a:lnTo>
                    <a:pt x="287727" y="15221"/>
                  </a:lnTo>
                  <a:lnTo>
                    <a:pt x="271182" y="4090"/>
                  </a:lnTo>
                  <a:lnTo>
                    <a:pt x="250993" y="0"/>
                  </a:lnTo>
                  <a:close/>
                </a:path>
              </a:pathLst>
            </a:custGeom>
            <a:solidFill>
              <a:srgbClr val="2D73B8"/>
            </a:solidFill>
          </p:spPr>
          <p:txBody>
            <a:bodyPr wrap="square" lIns="0" tIns="0" rIns="0" bIns="0" rtlCol="0"/>
            <a:lstStyle/>
            <a:p>
              <a:endParaRPr dirty="0"/>
            </a:p>
          </p:txBody>
        </p:sp>
        <p:sp>
          <p:nvSpPr>
            <p:cNvPr id="51" name="object 44">
              <a:extLst>
                <a:ext uri="{FF2B5EF4-FFF2-40B4-BE49-F238E27FC236}">
                  <a16:creationId xmlns:a16="http://schemas.microsoft.com/office/drawing/2014/main" id="{0735DA3A-E075-4E49-B26A-34788CF41FEC}"/>
                </a:ext>
              </a:extLst>
            </p:cNvPr>
            <p:cNvSpPr/>
            <p:nvPr/>
          </p:nvSpPr>
          <p:spPr>
            <a:xfrm>
              <a:off x="1692244" y="3183694"/>
              <a:ext cx="383837" cy="79917"/>
            </a:xfrm>
            <a:prstGeom prst="rect">
              <a:avLst/>
            </a:prstGeom>
            <a:blipFill>
              <a:blip r:embed="rId14" cstate="print"/>
              <a:stretch>
                <a:fillRect/>
              </a:stretch>
            </a:blipFill>
          </p:spPr>
          <p:txBody>
            <a:bodyPr wrap="square" lIns="0" tIns="0" rIns="0" bIns="0" rtlCol="0"/>
            <a:lstStyle/>
            <a:p>
              <a:endParaRPr sz="1100" dirty="0"/>
            </a:p>
          </p:txBody>
        </p:sp>
        <p:sp>
          <p:nvSpPr>
            <p:cNvPr id="52" name="object 46">
              <a:extLst>
                <a:ext uri="{FF2B5EF4-FFF2-40B4-BE49-F238E27FC236}">
                  <a16:creationId xmlns:a16="http://schemas.microsoft.com/office/drawing/2014/main" id="{D827EF40-17FA-4943-820A-C1B4C6628B73}"/>
                </a:ext>
              </a:extLst>
            </p:cNvPr>
            <p:cNvSpPr/>
            <p:nvPr/>
          </p:nvSpPr>
          <p:spPr>
            <a:xfrm>
              <a:off x="1317497" y="1666493"/>
              <a:ext cx="3977640" cy="2769235"/>
            </a:xfrm>
            <a:custGeom>
              <a:avLst/>
              <a:gdLst/>
              <a:ahLst/>
              <a:cxnLst/>
              <a:rect l="l" t="t" r="r" b="b"/>
              <a:pathLst>
                <a:path w="3977640" h="2769235">
                  <a:moveTo>
                    <a:pt x="0" y="104266"/>
                  </a:moveTo>
                  <a:lnTo>
                    <a:pt x="8201" y="63704"/>
                  </a:lnTo>
                  <a:lnTo>
                    <a:pt x="30559" y="30559"/>
                  </a:lnTo>
                  <a:lnTo>
                    <a:pt x="63704" y="8201"/>
                  </a:lnTo>
                  <a:lnTo>
                    <a:pt x="104267" y="0"/>
                  </a:lnTo>
                  <a:lnTo>
                    <a:pt x="3873373" y="0"/>
                  </a:lnTo>
                  <a:lnTo>
                    <a:pt x="3913935" y="8201"/>
                  </a:lnTo>
                  <a:lnTo>
                    <a:pt x="3947080" y="30559"/>
                  </a:lnTo>
                  <a:lnTo>
                    <a:pt x="3969438" y="63704"/>
                  </a:lnTo>
                  <a:lnTo>
                    <a:pt x="3977640" y="104266"/>
                  </a:lnTo>
                  <a:lnTo>
                    <a:pt x="3977640" y="2664841"/>
                  </a:lnTo>
                  <a:lnTo>
                    <a:pt x="3969438" y="2705403"/>
                  </a:lnTo>
                  <a:lnTo>
                    <a:pt x="3947080" y="2738548"/>
                  </a:lnTo>
                  <a:lnTo>
                    <a:pt x="3913935" y="2760906"/>
                  </a:lnTo>
                  <a:lnTo>
                    <a:pt x="3873373" y="2769107"/>
                  </a:lnTo>
                  <a:lnTo>
                    <a:pt x="104267" y="2769107"/>
                  </a:lnTo>
                  <a:lnTo>
                    <a:pt x="63704" y="2760906"/>
                  </a:lnTo>
                  <a:lnTo>
                    <a:pt x="30559" y="2738548"/>
                  </a:lnTo>
                  <a:lnTo>
                    <a:pt x="8201" y="2705403"/>
                  </a:lnTo>
                  <a:lnTo>
                    <a:pt x="0" y="2664841"/>
                  </a:lnTo>
                  <a:lnTo>
                    <a:pt x="0" y="104266"/>
                  </a:lnTo>
                  <a:close/>
                </a:path>
              </a:pathLst>
            </a:custGeom>
            <a:ln w="38100">
              <a:solidFill>
                <a:srgbClr val="3CC4FF"/>
              </a:solidFill>
            </a:ln>
          </p:spPr>
          <p:txBody>
            <a:bodyPr wrap="square" lIns="0" tIns="0" rIns="0" bIns="0" rtlCol="0"/>
            <a:lstStyle/>
            <a:p>
              <a:endParaRPr/>
            </a:p>
          </p:txBody>
        </p:sp>
      </p:grpSp>
      <p:sp>
        <p:nvSpPr>
          <p:cNvPr id="53" name="object 47">
            <a:extLst>
              <a:ext uri="{FF2B5EF4-FFF2-40B4-BE49-F238E27FC236}">
                <a16:creationId xmlns:a16="http://schemas.microsoft.com/office/drawing/2014/main" id="{5E078175-3FEB-435C-B1EA-3E1FFA1ED530}"/>
              </a:ext>
            </a:extLst>
          </p:cNvPr>
          <p:cNvSpPr txBox="1"/>
          <p:nvPr/>
        </p:nvSpPr>
        <p:spPr>
          <a:xfrm>
            <a:off x="6066020" y="2612178"/>
            <a:ext cx="850410"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002776"/>
                </a:solidFill>
                <a:latin typeface="Carlito"/>
                <a:cs typeface="Carlito"/>
              </a:rPr>
              <a:t>https/443</a:t>
            </a:r>
            <a:endParaRPr sz="1000" dirty="0">
              <a:latin typeface="Carlito"/>
              <a:cs typeface="Carlito"/>
            </a:endParaRPr>
          </a:p>
        </p:txBody>
      </p:sp>
      <p:sp>
        <p:nvSpPr>
          <p:cNvPr id="54" name="object 51">
            <a:extLst>
              <a:ext uri="{FF2B5EF4-FFF2-40B4-BE49-F238E27FC236}">
                <a16:creationId xmlns:a16="http://schemas.microsoft.com/office/drawing/2014/main" id="{3D6268F7-058B-479B-BC8A-3A60FF180093}"/>
              </a:ext>
            </a:extLst>
          </p:cNvPr>
          <p:cNvSpPr txBox="1"/>
          <p:nvPr/>
        </p:nvSpPr>
        <p:spPr>
          <a:xfrm>
            <a:off x="2778222" y="4112019"/>
            <a:ext cx="1633621" cy="455894"/>
          </a:xfrm>
          <a:prstGeom prst="rect">
            <a:avLst/>
          </a:prstGeom>
        </p:spPr>
        <p:txBody>
          <a:bodyPr vert="horz" wrap="square" lIns="0" tIns="12065" rIns="0" bIns="0" rtlCol="0">
            <a:spAutoFit/>
          </a:bodyPr>
          <a:lstStyle/>
          <a:p>
            <a:pPr marL="12700">
              <a:lnSpc>
                <a:spcPct val="100000"/>
              </a:lnSpc>
              <a:spcBef>
                <a:spcPts val="95"/>
              </a:spcBef>
            </a:pPr>
            <a:r>
              <a:rPr lang="en-US" sz="1400" b="1" spc="-5" dirty="0">
                <a:solidFill>
                  <a:srgbClr val="004940"/>
                </a:solidFill>
                <a:latin typeface="Carlito"/>
                <a:cs typeface="Carlito"/>
              </a:rPr>
              <a:t>A2019 Control Room</a:t>
            </a:r>
          </a:p>
          <a:p>
            <a:pPr marL="12700">
              <a:lnSpc>
                <a:spcPct val="100000"/>
              </a:lnSpc>
              <a:spcBef>
                <a:spcPts val="95"/>
              </a:spcBef>
            </a:pPr>
            <a:r>
              <a:rPr lang="en-US" sz="1400" b="1" spc="-5" dirty="0">
                <a:solidFill>
                  <a:srgbClr val="004940"/>
                </a:solidFill>
                <a:latin typeface="Carlito"/>
                <a:cs typeface="Carlito"/>
              </a:rPr>
              <a:t>     Cloud/On Prem</a:t>
            </a:r>
            <a:endParaRPr sz="1400" dirty="0">
              <a:latin typeface="Carlito"/>
              <a:cs typeface="Carlito"/>
            </a:endParaRPr>
          </a:p>
        </p:txBody>
      </p:sp>
      <p:grpSp>
        <p:nvGrpSpPr>
          <p:cNvPr id="55" name="object 52">
            <a:extLst>
              <a:ext uri="{FF2B5EF4-FFF2-40B4-BE49-F238E27FC236}">
                <a16:creationId xmlns:a16="http://schemas.microsoft.com/office/drawing/2014/main" id="{6E6F606D-BE7C-4C49-8176-6675E72FF9E6}"/>
              </a:ext>
            </a:extLst>
          </p:cNvPr>
          <p:cNvGrpSpPr/>
          <p:nvPr/>
        </p:nvGrpSpPr>
        <p:grpSpPr>
          <a:xfrm>
            <a:off x="10210671" y="1561612"/>
            <a:ext cx="1420495" cy="2891155"/>
            <a:chOff x="9660635" y="1621536"/>
            <a:chExt cx="1420495" cy="2891155"/>
          </a:xfrm>
        </p:grpSpPr>
        <p:sp>
          <p:nvSpPr>
            <p:cNvPr id="56" name="object 53">
              <a:extLst>
                <a:ext uri="{FF2B5EF4-FFF2-40B4-BE49-F238E27FC236}">
                  <a16:creationId xmlns:a16="http://schemas.microsoft.com/office/drawing/2014/main" id="{B56A07A1-7B72-4668-BF25-C3EFF8C6D2AE}"/>
                </a:ext>
              </a:extLst>
            </p:cNvPr>
            <p:cNvSpPr/>
            <p:nvPr/>
          </p:nvSpPr>
          <p:spPr>
            <a:xfrm>
              <a:off x="9660635" y="1621536"/>
              <a:ext cx="1420368" cy="2891028"/>
            </a:xfrm>
            <a:prstGeom prst="rect">
              <a:avLst/>
            </a:prstGeom>
            <a:blipFill>
              <a:blip r:embed="rId15" cstate="print"/>
              <a:stretch>
                <a:fillRect/>
              </a:stretch>
            </a:blipFill>
          </p:spPr>
          <p:txBody>
            <a:bodyPr wrap="square" lIns="0" tIns="0" rIns="0" bIns="0" rtlCol="0"/>
            <a:lstStyle/>
            <a:p>
              <a:endParaRPr/>
            </a:p>
          </p:txBody>
        </p:sp>
        <p:sp>
          <p:nvSpPr>
            <p:cNvPr id="57" name="object 54">
              <a:extLst>
                <a:ext uri="{FF2B5EF4-FFF2-40B4-BE49-F238E27FC236}">
                  <a16:creationId xmlns:a16="http://schemas.microsoft.com/office/drawing/2014/main" id="{19B20523-528C-4E1C-95FC-275EB389F49D}"/>
                </a:ext>
              </a:extLst>
            </p:cNvPr>
            <p:cNvSpPr/>
            <p:nvPr/>
          </p:nvSpPr>
          <p:spPr>
            <a:xfrm>
              <a:off x="9703307" y="1644396"/>
              <a:ext cx="1339596" cy="2810255"/>
            </a:xfrm>
            <a:prstGeom prst="rect">
              <a:avLst/>
            </a:prstGeom>
            <a:blipFill>
              <a:blip r:embed="rId16" cstate="print"/>
              <a:stretch>
                <a:fillRect/>
              </a:stretch>
            </a:blipFill>
          </p:spPr>
          <p:txBody>
            <a:bodyPr wrap="square" lIns="0" tIns="0" rIns="0" bIns="0" rtlCol="0"/>
            <a:lstStyle/>
            <a:p>
              <a:endParaRPr/>
            </a:p>
          </p:txBody>
        </p:sp>
      </p:grpSp>
      <p:sp>
        <p:nvSpPr>
          <p:cNvPr id="58" name="object 55">
            <a:extLst>
              <a:ext uri="{FF2B5EF4-FFF2-40B4-BE49-F238E27FC236}">
                <a16:creationId xmlns:a16="http://schemas.microsoft.com/office/drawing/2014/main" id="{96A9392E-4F9E-4914-9549-11AAF13335E8}"/>
              </a:ext>
            </a:extLst>
          </p:cNvPr>
          <p:cNvSpPr txBox="1"/>
          <p:nvPr/>
        </p:nvSpPr>
        <p:spPr>
          <a:xfrm>
            <a:off x="10398567" y="1651305"/>
            <a:ext cx="1044575" cy="319959"/>
          </a:xfrm>
          <a:prstGeom prst="rect">
            <a:avLst/>
          </a:prstGeom>
        </p:spPr>
        <p:txBody>
          <a:bodyPr vert="horz" wrap="square" lIns="0" tIns="12065" rIns="0" bIns="0" rtlCol="0">
            <a:spAutoFit/>
          </a:bodyPr>
          <a:lstStyle/>
          <a:p>
            <a:pPr marL="12700" algn="ctr">
              <a:lnSpc>
                <a:spcPct val="100000"/>
              </a:lnSpc>
              <a:spcBef>
                <a:spcPts val="95"/>
              </a:spcBef>
            </a:pPr>
            <a:r>
              <a:rPr lang="en-US" sz="1000" b="1" spc="-5" dirty="0">
                <a:solidFill>
                  <a:srgbClr val="4F5053"/>
                </a:solidFill>
                <a:latin typeface="Carlito"/>
                <a:cs typeface="Carlito"/>
              </a:rPr>
              <a:t>Target Application       in CITRIX</a:t>
            </a:r>
            <a:endParaRPr sz="1000" dirty="0">
              <a:latin typeface="Carlito"/>
              <a:cs typeface="Carlito"/>
            </a:endParaRPr>
          </a:p>
        </p:txBody>
      </p:sp>
      <p:sp>
        <p:nvSpPr>
          <p:cNvPr id="59" name="object 56">
            <a:extLst>
              <a:ext uri="{FF2B5EF4-FFF2-40B4-BE49-F238E27FC236}">
                <a16:creationId xmlns:a16="http://schemas.microsoft.com/office/drawing/2014/main" id="{3177A1CE-69C0-4271-B6C9-53B47D865BB4}"/>
              </a:ext>
            </a:extLst>
          </p:cNvPr>
          <p:cNvSpPr/>
          <p:nvPr/>
        </p:nvSpPr>
        <p:spPr>
          <a:xfrm>
            <a:off x="2643857" y="2347080"/>
            <a:ext cx="1912044" cy="1796017"/>
          </a:xfrm>
          <a:prstGeom prst="rect">
            <a:avLst/>
          </a:prstGeom>
          <a:blipFill>
            <a:blip r:embed="rId17" cstate="print"/>
            <a:stretch>
              <a:fillRect/>
            </a:stretch>
          </a:blipFill>
        </p:spPr>
        <p:txBody>
          <a:bodyPr wrap="square" lIns="0" tIns="0" rIns="0" bIns="0" rtlCol="0"/>
          <a:lstStyle/>
          <a:p>
            <a:endParaRPr dirty="0"/>
          </a:p>
        </p:txBody>
      </p:sp>
      <p:sp>
        <p:nvSpPr>
          <p:cNvPr id="60" name="object 57">
            <a:extLst>
              <a:ext uri="{FF2B5EF4-FFF2-40B4-BE49-F238E27FC236}">
                <a16:creationId xmlns:a16="http://schemas.microsoft.com/office/drawing/2014/main" id="{5181677D-7228-4A48-BAB0-A18BFA886D23}"/>
              </a:ext>
            </a:extLst>
          </p:cNvPr>
          <p:cNvSpPr txBox="1"/>
          <p:nvPr/>
        </p:nvSpPr>
        <p:spPr>
          <a:xfrm>
            <a:off x="6197235" y="5110272"/>
            <a:ext cx="902335" cy="166071"/>
          </a:xfrm>
          <a:prstGeom prst="rect">
            <a:avLst/>
          </a:prstGeom>
        </p:spPr>
        <p:txBody>
          <a:bodyPr vert="horz" wrap="square" lIns="0" tIns="12065" rIns="0" bIns="0" rtlCol="0">
            <a:spAutoFit/>
          </a:bodyPr>
          <a:lstStyle/>
          <a:p>
            <a:pPr marL="12700" marR="5080" indent="77470">
              <a:lnSpc>
                <a:spcPct val="100000"/>
              </a:lnSpc>
              <a:spcBef>
                <a:spcPts val="95"/>
              </a:spcBef>
            </a:pPr>
            <a:r>
              <a:rPr lang="en-US" sz="1000" b="1" spc="-5" dirty="0">
                <a:solidFill>
                  <a:srgbClr val="004940"/>
                </a:solidFill>
                <a:latin typeface="Carlito"/>
                <a:cs typeface="Carlito"/>
              </a:rPr>
              <a:t>Agent D</a:t>
            </a:r>
            <a:r>
              <a:rPr sz="1000" b="1" spc="-5" dirty="0">
                <a:solidFill>
                  <a:srgbClr val="004940"/>
                </a:solidFill>
                <a:latin typeface="Carlito"/>
                <a:cs typeface="Carlito"/>
              </a:rPr>
              <a:t>esktop</a:t>
            </a:r>
            <a:endParaRPr sz="1000" dirty="0">
              <a:latin typeface="Carlito"/>
              <a:cs typeface="Carlito"/>
            </a:endParaRPr>
          </a:p>
        </p:txBody>
      </p:sp>
      <p:sp>
        <p:nvSpPr>
          <p:cNvPr id="61" name="object 64">
            <a:extLst>
              <a:ext uri="{FF2B5EF4-FFF2-40B4-BE49-F238E27FC236}">
                <a16:creationId xmlns:a16="http://schemas.microsoft.com/office/drawing/2014/main" id="{B017676F-CD1A-4BC1-8D41-2BE61E6DC7AC}"/>
              </a:ext>
            </a:extLst>
          </p:cNvPr>
          <p:cNvSpPr txBox="1"/>
          <p:nvPr/>
        </p:nvSpPr>
        <p:spPr>
          <a:xfrm>
            <a:off x="4340097" y="5530434"/>
            <a:ext cx="562610" cy="186690"/>
          </a:xfrm>
          <a:prstGeom prst="rect">
            <a:avLst/>
          </a:prstGeom>
        </p:spPr>
        <p:txBody>
          <a:bodyPr vert="horz" wrap="square" lIns="0" tIns="13335" rIns="0" bIns="0" rtlCol="0">
            <a:spAutoFit/>
          </a:bodyPr>
          <a:lstStyle/>
          <a:p>
            <a:pPr marL="12700">
              <a:lnSpc>
                <a:spcPct val="100000"/>
              </a:lnSpc>
              <a:spcBef>
                <a:spcPts val="105"/>
              </a:spcBef>
            </a:pPr>
            <a:r>
              <a:rPr sz="1050" spc="-5" dirty="0">
                <a:solidFill>
                  <a:srgbClr val="002776"/>
                </a:solidFill>
                <a:latin typeface="Carlito"/>
                <a:cs typeface="Carlito"/>
              </a:rPr>
              <a:t>https/443</a:t>
            </a:r>
            <a:endParaRPr sz="1050" dirty="0">
              <a:latin typeface="Carlito"/>
              <a:cs typeface="Carlito"/>
            </a:endParaRPr>
          </a:p>
        </p:txBody>
      </p:sp>
      <p:grpSp>
        <p:nvGrpSpPr>
          <p:cNvPr id="62" name="object 66">
            <a:extLst>
              <a:ext uri="{FF2B5EF4-FFF2-40B4-BE49-F238E27FC236}">
                <a16:creationId xmlns:a16="http://schemas.microsoft.com/office/drawing/2014/main" id="{522CF912-FFAC-4F68-BA21-4A398F378325}"/>
              </a:ext>
            </a:extLst>
          </p:cNvPr>
          <p:cNvGrpSpPr/>
          <p:nvPr/>
        </p:nvGrpSpPr>
        <p:grpSpPr>
          <a:xfrm>
            <a:off x="6299668" y="5373618"/>
            <a:ext cx="584200" cy="504190"/>
            <a:chOff x="6388107" y="5116721"/>
            <a:chExt cx="584200" cy="504190"/>
          </a:xfrm>
        </p:grpSpPr>
        <p:sp>
          <p:nvSpPr>
            <p:cNvPr id="63" name="object 67">
              <a:extLst>
                <a:ext uri="{FF2B5EF4-FFF2-40B4-BE49-F238E27FC236}">
                  <a16:creationId xmlns:a16="http://schemas.microsoft.com/office/drawing/2014/main" id="{F11ACB22-2294-4067-A352-07DE52005511}"/>
                </a:ext>
              </a:extLst>
            </p:cNvPr>
            <p:cNvSpPr/>
            <p:nvPr/>
          </p:nvSpPr>
          <p:spPr>
            <a:xfrm>
              <a:off x="6388100" y="5116728"/>
              <a:ext cx="584200" cy="504190"/>
            </a:xfrm>
            <a:custGeom>
              <a:avLst/>
              <a:gdLst/>
              <a:ahLst/>
              <a:cxnLst/>
              <a:rect l="l" t="t" r="r" b="b"/>
              <a:pathLst>
                <a:path w="584200" h="504189">
                  <a:moveTo>
                    <a:pt x="366026" y="232524"/>
                  </a:moveTo>
                  <a:lnTo>
                    <a:pt x="363283" y="219595"/>
                  </a:lnTo>
                  <a:lnTo>
                    <a:pt x="355790" y="209029"/>
                  </a:lnTo>
                  <a:lnTo>
                    <a:pt x="344678" y="201917"/>
                  </a:lnTo>
                  <a:lnTo>
                    <a:pt x="331063" y="199301"/>
                  </a:lnTo>
                  <a:lnTo>
                    <a:pt x="329704" y="199301"/>
                  </a:lnTo>
                  <a:lnTo>
                    <a:pt x="329704" y="234480"/>
                  </a:lnTo>
                  <a:lnTo>
                    <a:pt x="329704" y="363461"/>
                  </a:lnTo>
                  <a:lnTo>
                    <a:pt x="87528" y="363461"/>
                  </a:lnTo>
                  <a:lnTo>
                    <a:pt x="87528" y="234480"/>
                  </a:lnTo>
                  <a:lnTo>
                    <a:pt x="329704" y="234480"/>
                  </a:lnTo>
                  <a:lnTo>
                    <a:pt x="329704" y="199301"/>
                  </a:lnTo>
                  <a:lnTo>
                    <a:pt x="86194" y="199301"/>
                  </a:lnTo>
                  <a:lnTo>
                    <a:pt x="72580" y="201917"/>
                  </a:lnTo>
                  <a:lnTo>
                    <a:pt x="61455" y="209029"/>
                  </a:lnTo>
                  <a:lnTo>
                    <a:pt x="53962" y="219595"/>
                  </a:lnTo>
                  <a:lnTo>
                    <a:pt x="51206" y="232524"/>
                  </a:lnTo>
                  <a:lnTo>
                    <a:pt x="51206" y="365417"/>
                  </a:lnTo>
                  <a:lnTo>
                    <a:pt x="53962" y="378345"/>
                  </a:lnTo>
                  <a:lnTo>
                    <a:pt x="61455" y="388912"/>
                  </a:lnTo>
                  <a:lnTo>
                    <a:pt x="72580" y="396024"/>
                  </a:lnTo>
                  <a:lnTo>
                    <a:pt x="86194" y="398640"/>
                  </a:lnTo>
                  <a:lnTo>
                    <a:pt x="331063" y="398640"/>
                  </a:lnTo>
                  <a:lnTo>
                    <a:pt x="344678" y="396024"/>
                  </a:lnTo>
                  <a:lnTo>
                    <a:pt x="355790" y="388912"/>
                  </a:lnTo>
                  <a:lnTo>
                    <a:pt x="363283" y="378345"/>
                  </a:lnTo>
                  <a:lnTo>
                    <a:pt x="366026" y="365417"/>
                  </a:lnTo>
                  <a:lnTo>
                    <a:pt x="366026" y="363461"/>
                  </a:lnTo>
                  <a:lnTo>
                    <a:pt x="366026" y="234480"/>
                  </a:lnTo>
                  <a:lnTo>
                    <a:pt x="366026" y="232524"/>
                  </a:lnTo>
                  <a:close/>
                </a:path>
                <a:path w="584200" h="504189">
                  <a:moveTo>
                    <a:pt x="414274" y="500989"/>
                  </a:moveTo>
                  <a:lnTo>
                    <a:pt x="412165" y="497154"/>
                  </a:lnTo>
                  <a:lnTo>
                    <a:pt x="402628" y="481291"/>
                  </a:lnTo>
                  <a:lnTo>
                    <a:pt x="387807" y="456679"/>
                  </a:lnTo>
                  <a:lnTo>
                    <a:pt x="371208" y="429107"/>
                  </a:lnTo>
                  <a:lnTo>
                    <a:pt x="369074" y="425234"/>
                  </a:lnTo>
                  <a:lnTo>
                    <a:pt x="363524" y="422071"/>
                  </a:lnTo>
                  <a:lnTo>
                    <a:pt x="306908" y="422071"/>
                  </a:lnTo>
                  <a:lnTo>
                    <a:pt x="306908" y="481291"/>
                  </a:lnTo>
                  <a:lnTo>
                    <a:pt x="101066" y="481291"/>
                  </a:lnTo>
                  <a:lnTo>
                    <a:pt x="116293" y="456679"/>
                  </a:lnTo>
                  <a:lnTo>
                    <a:pt x="291668" y="456679"/>
                  </a:lnTo>
                  <a:lnTo>
                    <a:pt x="306908" y="481291"/>
                  </a:lnTo>
                  <a:lnTo>
                    <a:pt x="306908" y="422071"/>
                  </a:lnTo>
                  <a:lnTo>
                    <a:pt x="50749" y="422071"/>
                  </a:lnTo>
                  <a:lnTo>
                    <a:pt x="45173" y="425234"/>
                  </a:lnTo>
                  <a:lnTo>
                    <a:pt x="43065" y="429107"/>
                  </a:lnTo>
                  <a:lnTo>
                    <a:pt x="2133" y="497154"/>
                  </a:lnTo>
                  <a:lnTo>
                    <a:pt x="0" y="500989"/>
                  </a:lnTo>
                  <a:lnTo>
                    <a:pt x="2133" y="504164"/>
                  </a:lnTo>
                  <a:lnTo>
                    <a:pt x="412153" y="504164"/>
                  </a:lnTo>
                  <a:lnTo>
                    <a:pt x="414274" y="500989"/>
                  </a:lnTo>
                  <a:close/>
                </a:path>
                <a:path w="584200" h="504189">
                  <a:moveTo>
                    <a:pt x="583971" y="22898"/>
                  </a:moveTo>
                  <a:lnTo>
                    <a:pt x="582066" y="13995"/>
                  </a:lnTo>
                  <a:lnTo>
                    <a:pt x="576884" y="6718"/>
                  </a:lnTo>
                  <a:lnTo>
                    <a:pt x="569175" y="1803"/>
                  </a:lnTo>
                  <a:lnTo>
                    <a:pt x="559752" y="0"/>
                  </a:lnTo>
                  <a:lnTo>
                    <a:pt x="535533" y="0"/>
                  </a:lnTo>
                  <a:lnTo>
                    <a:pt x="535533" y="70332"/>
                  </a:lnTo>
                  <a:lnTo>
                    <a:pt x="535533" y="93776"/>
                  </a:lnTo>
                  <a:lnTo>
                    <a:pt x="390245" y="93776"/>
                  </a:lnTo>
                  <a:lnTo>
                    <a:pt x="390245" y="70332"/>
                  </a:lnTo>
                  <a:lnTo>
                    <a:pt x="535533" y="70332"/>
                  </a:lnTo>
                  <a:lnTo>
                    <a:pt x="535533" y="0"/>
                  </a:lnTo>
                  <a:lnTo>
                    <a:pt x="366014" y="0"/>
                  </a:lnTo>
                  <a:lnTo>
                    <a:pt x="356590" y="1803"/>
                  </a:lnTo>
                  <a:lnTo>
                    <a:pt x="348894" y="6718"/>
                  </a:lnTo>
                  <a:lnTo>
                    <a:pt x="343712" y="13995"/>
                  </a:lnTo>
                  <a:lnTo>
                    <a:pt x="341807" y="22898"/>
                  </a:lnTo>
                  <a:lnTo>
                    <a:pt x="341807" y="176898"/>
                  </a:lnTo>
                  <a:lnTo>
                    <a:pt x="360984" y="183743"/>
                  </a:lnTo>
                  <a:lnTo>
                    <a:pt x="376339" y="196151"/>
                  </a:lnTo>
                  <a:lnTo>
                    <a:pt x="386537" y="212826"/>
                  </a:lnTo>
                  <a:lnTo>
                    <a:pt x="390245" y="232524"/>
                  </a:lnTo>
                  <a:lnTo>
                    <a:pt x="390245" y="363461"/>
                  </a:lnTo>
                  <a:lnTo>
                    <a:pt x="535533" y="363461"/>
                  </a:lnTo>
                  <a:lnTo>
                    <a:pt x="535533" y="386905"/>
                  </a:lnTo>
                  <a:lnTo>
                    <a:pt x="390245" y="386905"/>
                  </a:lnTo>
                  <a:lnTo>
                    <a:pt x="390245" y="410362"/>
                  </a:lnTo>
                  <a:lnTo>
                    <a:pt x="535533" y="410362"/>
                  </a:lnTo>
                  <a:lnTo>
                    <a:pt x="535533" y="433806"/>
                  </a:lnTo>
                  <a:lnTo>
                    <a:pt x="402056" y="433806"/>
                  </a:lnTo>
                  <a:lnTo>
                    <a:pt x="430301" y="480707"/>
                  </a:lnTo>
                  <a:lnTo>
                    <a:pt x="583971" y="480707"/>
                  </a:lnTo>
                  <a:lnTo>
                    <a:pt x="583971" y="93776"/>
                  </a:lnTo>
                  <a:lnTo>
                    <a:pt x="583971" y="70332"/>
                  </a:lnTo>
                  <a:lnTo>
                    <a:pt x="583971" y="22898"/>
                  </a:lnTo>
                  <a:close/>
                </a:path>
              </a:pathLst>
            </a:custGeom>
            <a:solidFill>
              <a:srgbClr val="00178F"/>
            </a:solidFill>
          </p:spPr>
          <p:txBody>
            <a:bodyPr wrap="square" lIns="0" tIns="0" rIns="0" bIns="0" rtlCol="0"/>
            <a:lstStyle/>
            <a:p>
              <a:endParaRPr/>
            </a:p>
          </p:txBody>
        </p:sp>
        <p:sp>
          <p:nvSpPr>
            <p:cNvPr id="64" name="object 68">
              <a:extLst>
                <a:ext uri="{FF2B5EF4-FFF2-40B4-BE49-F238E27FC236}">
                  <a16:creationId xmlns:a16="http://schemas.microsoft.com/office/drawing/2014/main" id="{C0965AF3-9216-4877-ADC5-370C156793D9}"/>
                </a:ext>
              </a:extLst>
            </p:cNvPr>
            <p:cNvSpPr/>
            <p:nvPr/>
          </p:nvSpPr>
          <p:spPr>
            <a:xfrm>
              <a:off x="6615598" y="5374654"/>
              <a:ext cx="77991" cy="75509"/>
            </a:xfrm>
            <a:prstGeom prst="rect">
              <a:avLst/>
            </a:prstGeom>
            <a:blipFill>
              <a:blip r:embed="rId18" cstate="print"/>
              <a:stretch>
                <a:fillRect/>
              </a:stretch>
            </a:blipFill>
          </p:spPr>
          <p:txBody>
            <a:bodyPr wrap="square" lIns="0" tIns="0" rIns="0" bIns="0" rtlCol="0"/>
            <a:lstStyle/>
            <a:p>
              <a:endParaRPr/>
            </a:p>
          </p:txBody>
        </p:sp>
      </p:grpSp>
      <p:sp>
        <p:nvSpPr>
          <p:cNvPr id="65" name="object 69">
            <a:extLst>
              <a:ext uri="{FF2B5EF4-FFF2-40B4-BE49-F238E27FC236}">
                <a16:creationId xmlns:a16="http://schemas.microsoft.com/office/drawing/2014/main" id="{C06C7144-9F39-4B12-B585-A0B5A202E2C5}"/>
              </a:ext>
            </a:extLst>
          </p:cNvPr>
          <p:cNvSpPr txBox="1"/>
          <p:nvPr/>
        </p:nvSpPr>
        <p:spPr>
          <a:xfrm>
            <a:off x="2002614" y="3029321"/>
            <a:ext cx="558165" cy="167354"/>
          </a:xfrm>
          <a:prstGeom prst="rect">
            <a:avLst/>
          </a:prstGeom>
        </p:spPr>
        <p:txBody>
          <a:bodyPr vert="horz" wrap="square" lIns="0" tIns="13335" rIns="0" bIns="0" rtlCol="0">
            <a:spAutoFit/>
          </a:bodyPr>
          <a:lstStyle/>
          <a:p>
            <a:pPr marL="12700">
              <a:lnSpc>
                <a:spcPct val="100000"/>
              </a:lnSpc>
              <a:spcBef>
                <a:spcPts val="105"/>
              </a:spcBef>
            </a:pPr>
            <a:r>
              <a:rPr sz="1000" spc="-10" dirty="0">
                <a:solidFill>
                  <a:srgbClr val="002776"/>
                </a:solidFill>
                <a:latin typeface="Carlito"/>
                <a:cs typeface="Carlito"/>
              </a:rPr>
              <a:t>S</a:t>
            </a:r>
            <a:r>
              <a:rPr sz="1000" spc="-5" dirty="0">
                <a:solidFill>
                  <a:srgbClr val="002776"/>
                </a:solidFill>
                <a:latin typeface="Carlito"/>
                <a:cs typeface="Carlito"/>
              </a:rPr>
              <a:t>QL/1</a:t>
            </a:r>
            <a:r>
              <a:rPr sz="1000" dirty="0">
                <a:solidFill>
                  <a:srgbClr val="002776"/>
                </a:solidFill>
                <a:latin typeface="Carlito"/>
                <a:cs typeface="Carlito"/>
              </a:rPr>
              <a:t>433</a:t>
            </a:r>
            <a:endParaRPr sz="1000" dirty="0">
              <a:latin typeface="Carlito"/>
              <a:cs typeface="Carlito"/>
            </a:endParaRPr>
          </a:p>
        </p:txBody>
      </p:sp>
      <p:sp>
        <p:nvSpPr>
          <p:cNvPr id="66" name="object 70">
            <a:extLst>
              <a:ext uri="{FF2B5EF4-FFF2-40B4-BE49-F238E27FC236}">
                <a16:creationId xmlns:a16="http://schemas.microsoft.com/office/drawing/2014/main" id="{404A564B-D986-4032-B2D3-CC0981791C17}"/>
              </a:ext>
            </a:extLst>
          </p:cNvPr>
          <p:cNvSpPr txBox="1"/>
          <p:nvPr/>
        </p:nvSpPr>
        <p:spPr>
          <a:xfrm>
            <a:off x="6648403" y="5881473"/>
            <a:ext cx="479425" cy="330200"/>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004940"/>
                </a:solidFill>
                <a:latin typeface="Carlito"/>
                <a:cs typeface="Carlito"/>
              </a:rPr>
              <a:t>Bus</a:t>
            </a:r>
            <a:r>
              <a:rPr sz="1000" b="1" spc="-15" dirty="0">
                <a:solidFill>
                  <a:srgbClr val="004940"/>
                </a:solidFill>
                <a:latin typeface="Carlito"/>
                <a:cs typeface="Carlito"/>
              </a:rPr>
              <a:t>i</a:t>
            </a:r>
            <a:r>
              <a:rPr sz="1000" b="1" spc="-5" dirty="0">
                <a:solidFill>
                  <a:srgbClr val="004940"/>
                </a:solidFill>
                <a:latin typeface="Carlito"/>
                <a:cs typeface="Carlito"/>
              </a:rPr>
              <a:t>ness  User</a:t>
            </a:r>
            <a:endParaRPr sz="1000">
              <a:latin typeface="Carlito"/>
              <a:cs typeface="Carlito"/>
            </a:endParaRPr>
          </a:p>
        </p:txBody>
      </p:sp>
      <p:grpSp>
        <p:nvGrpSpPr>
          <p:cNvPr id="67" name="object 71">
            <a:extLst>
              <a:ext uri="{FF2B5EF4-FFF2-40B4-BE49-F238E27FC236}">
                <a16:creationId xmlns:a16="http://schemas.microsoft.com/office/drawing/2014/main" id="{7B5C121C-4553-4C8D-A312-DE2EEE677C5B}"/>
              </a:ext>
            </a:extLst>
          </p:cNvPr>
          <p:cNvGrpSpPr/>
          <p:nvPr/>
        </p:nvGrpSpPr>
        <p:grpSpPr>
          <a:xfrm>
            <a:off x="6409554" y="5929703"/>
            <a:ext cx="202565" cy="232410"/>
            <a:chOff x="6497993" y="5672806"/>
            <a:chExt cx="202565" cy="232410"/>
          </a:xfrm>
        </p:grpSpPr>
        <p:sp>
          <p:nvSpPr>
            <p:cNvPr id="68" name="object 72">
              <a:extLst>
                <a:ext uri="{FF2B5EF4-FFF2-40B4-BE49-F238E27FC236}">
                  <a16:creationId xmlns:a16="http://schemas.microsoft.com/office/drawing/2014/main" id="{8411F48E-769B-4F54-BF28-59EB197894CB}"/>
                </a:ext>
              </a:extLst>
            </p:cNvPr>
            <p:cNvSpPr/>
            <p:nvPr/>
          </p:nvSpPr>
          <p:spPr>
            <a:xfrm>
              <a:off x="6517278" y="5701208"/>
              <a:ext cx="178264" cy="178692"/>
            </a:xfrm>
            <a:prstGeom prst="rect">
              <a:avLst/>
            </a:prstGeom>
            <a:blipFill>
              <a:blip r:embed="rId19" cstate="print"/>
              <a:stretch>
                <a:fillRect/>
              </a:stretch>
            </a:blipFill>
          </p:spPr>
          <p:txBody>
            <a:bodyPr wrap="square" lIns="0" tIns="0" rIns="0" bIns="0" rtlCol="0"/>
            <a:lstStyle/>
            <a:p>
              <a:endParaRPr/>
            </a:p>
          </p:txBody>
        </p:sp>
        <p:sp>
          <p:nvSpPr>
            <p:cNvPr id="69" name="object 73">
              <a:extLst>
                <a:ext uri="{FF2B5EF4-FFF2-40B4-BE49-F238E27FC236}">
                  <a16:creationId xmlns:a16="http://schemas.microsoft.com/office/drawing/2014/main" id="{A4749608-94F2-42BB-8A0D-5B7EF4B93A15}"/>
                </a:ext>
              </a:extLst>
            </p:cNvPr>
            <p:cNvSpPr/>
            <p:nvPr/>
          </p:nvSpPr>
          <p:spPr>
            <a:xfrm>
              <a:off x="6517278" y="5701208"/>
              <a:ext cx="178435" cy="179070"/>
            </a:xfrm>
            <a:custGeom>
              <a:avLst/>
              <a:gdLst/>
              <a:ahLst/>
              <a:cxnLst/>
              <a:rect l="l" t="t" r="r" b="b"/>
              <a:pathLst>
                <a:path w="178434" h="179070">
                  <a:moveTo>
                    <a:pt x="93372" y="144231"/>
                  </a:moveTo>
                  <a:lnTo>
                    <a:pt x="143654" y="145052"/>
                  </a:lnTo>
                  <a:lnTo>
                    <a:pt x="154533" y="140948"/>
                  </a:lnTo>
                  <a:lnTo>
                    <a:pt x="159090" y="101565"/>
                  </a:lnTo>
                  <a:lnTo>
                    <a:pt x="165607" y="98764"/>
                  </a:lnTo>
                  <a:lnTo>
                    <a:pt x="171994" y="95754"/>
                  </a:lnTo>
                  <a:lnTo>
                    <a:pt x="178264" y="92539"/>
                  </a:lnTo>
                  <a:lnTo>
                    <a:pt x="153611" y="64648"/>
                  </a:lnTo>
                  <a:lnTo>
                    <a:pt x="156156" y="59899"/>
                  </a:lnTo>
                  <a:lnTo>
                    <a:pt x="160790" y="56318"/>
                  </a:lnTo>
                  <a:lnTo>
                    <a:pt x="166398" y="54798"/>
                  </a:lnTo>
                  <a:lnTo>
                    <a:pt x="162854" y="32647"/>
                  </a:lnTo>
                  <a:lnTo>
                    <a:pt x="136399" y="10725"/>
                  </a:lnTo>
                  <a:lnTo>
                    <a:pt x="103776" y="0"/>
                  </a:lnTo>
                  <a:lnTo>
                    <a:pt x="69057" y="1053"/>
                  </a:lnTo>
                  <a:lnTo>
                    <a:pt x="36316" y="14467"/>
                  </a:lnTo>
                  <a:lnTo>
                    <a:pt x="11931" y="38254"/>
                  </a:lnTo>
                  <a:lnTo>
                    <a:pt x="0" y="67580"/>
                  </a:lnTo>
                  <a:lnTo>
                    <a:pt x="1172" y="98788"/>
                  </a:lnTo>
                  <a:lnTo>
                    <a:pt x="20633" y="133390"/>
                  </a:lnTo>
                  <a:lnTo>
                    <a:pt x="36780" y="146692"/>
                  </a:lnTo>
                  <a:lnTo>
                    <a:pt x="38606" y="178692"/>
                  </a:lnTo>
                  <a:lnTo>
                    <a:pt x="122585" y="178692"/>
                  </a:lnTo>
                  <a:lnTo>
                    <a:pt x="122585" y="145872"/>
                  </a:lnTo>
                  <a:lnTo>
                    <a:pt x="93372" y="144231"/>
                  </a:lnTo>
                  <a:close/>
                </a:path>
              </a:pathLst>
            </a:custGeom>
            <a:ln w="9196">
              <a:solidFill>
                <a:srgbClr val="000000"/>
              </a:solidFill>
            </a:ln>
          </p:spPr>
          <p:txBody>
            <a:bodyPr wrap="square" lIns="0" tIns="0" rIns="0" bIns="0" rtlCol="0"/>
            <a:lstStyle/>
            <a:p>
              <a:endParaRPr/>
            </a:p>
          </p:txBody>
        </p:sp>
        <p:sp>
          <p:nvSpPr>
            <p:cNvPr id="70" name="object 74">
              <a:extLst>
                <a:ext uri="{FF2B5EF4-FFF2-40B4-BE49-F238E27FC236}">
                  <a16:creationId xmlns:a16="http://schemas.microsoft.com/office/drawing/2014/main" id="{59AB818E-464B-4451-AEE2-7B54735A95F4}"/>
                </a:ext>
              </a:extLst>
            </p:cNvPr>
            <p:cNvSpPr/>
            <p:nvPr/>
          </p:nvSpPr>
          <p:spPr>
            <a:xfrm>
              <a:off x="6499525" y="5674338"/>
              <a:ext cx="187960" cy="175260"/>
            </a:xfrm>
            <a:custGeom>
              <a:avLst/>
              <a:gdLst/>
              <a:ahLst/>
              <a:cxnLst/>
              <a:rect l="l" t="t" r="r" b="b"/>
              <a:pathLst>
                <a:path w="187959" h="175260">
                  <a:moveTo>
                    <a:pt x="112195" y="8"/>
                  </a:moveTo>
                  <a:lnTo>
                    <a:pt x="66485" y="4537"/>
                  </a:lnTo>
                  <a:lnTo>
                    <a:pt x="31135" y="24145"/>
                  </a:lnTo>
                  <a:lnTo>
                    <a:pt x="5638" y="57263"/>
                  </a:lnTo>
                  <a:lnTo>
                    <a:pt x="0" y="115915"/>
                  </a:lnTo>
                  <a:lnTo>
                    <a:pt x="2551" y="130061"/>
                  </a:lnTo>
                  <a:lnTo>
                    <a:pt x="24404" y="162564"/>
                  </a:lnTo>
                  <a:lnTo>
                    <a:pt x="64365" y="174888"/>
                  </a:lnTo>
                  <a:lnTo>
                    <a:pt x="71980" y="168861"/>
                  </a:lnTo>
                  <a:lnTo>
                    <a:pt x="72713" y="158494"/>
                  </a:lnTo>
                  <a:lnTo>
                    <a:pt x="72199" y="156069"/>
                  </a:lnTo>
                  <a:lnTo>
                    <a:pt x="71048" y="153869"/>
                  </a:lnTo>
                  <a:lnTo>
                    <a:pt x="55703" y="138365"/>
                  </a:lnTo>
                  <a:lnTo>
                    <a:pt x="48229" y="115306"/>
                  </a:lnTo>
                  <a:lnTo>
                    <a:pt x="47014" y="108742"/>
                  </a:lnTo>
                  <a:lnTo>
                    <a:pt x="47733" y="102228"/>
                  </a:lnTo>
                  <a:lnTo>
                    <a:pt x="50296" y="96098"/>
                  </a:lnTo>
                  <a:lnTo>
                    <a:pt x="54618" y="90688"/>
                  </a:lnTo>
                  <a:lnTo>
                    <a:pt x="66354" y="91236"/>
                  </a:lnTo>
                  <a:lnTo>
                    <a:pt x="77565" y="88834"/>
                  </a:lnTo>
                  <a:lnTo>
                    <a:pt x="87587" y="83715"/>
                  </a:lnTo>
                  <a:lnTo>
                    <a:pt x="95754" y="76114"/>
                  </a:lnTo>
                  <a:lnTo>
                    <a:pt x="109244" y="75447"/>
                  </a:lnTo>
                  <a:lnTo>
                    <a:pt x="121689" y="71393"/>
                  </a:lnTo>
                  <a:lnTo>
                    <a:pt x="132332" y="64319"/>
                  </a:lnTo>
                  <a:lnTo>
                    <a:pt x="140416" y="54592"/>
                  </a:lnTo>
                  <a:lnTo>
                    <a:pt x="151339" y="57223"/>
                  </a:lnTo>
                  <a:lnTo>
                    <a:pt x="187774" y="42329"/>
                  </a:lnTo>
                  <a:lnTo>
                    <a:pt x="179149" y="30256"/>
                  </a:lnTo>
                  <a:lnTo>
                    <a:pt x="142260" y="3695"/>
                  </a:lnTo>
                  <a:lnTo>
                    <a:pt x="122299" y="609"/>
                  </a:lnTo>
                  <a:lnTo>
                    <a:pt x="112195" y="8"/>
                  </a:lnTo>
                  <a:close/>
                </a:path>
              </a:pathLst>
            </a:custGeom>
            <a:solidFill>
              <a:srgbClr val="000000"/>
            </a:solidFill>
          </p:spPr>
          <p:txBody>
            <a:bodyPr wrap="square" lIns="0" tIns="0" rIns="0" bIns="0" rtlCol="0"/>
            <a:lstStyle/>
            <a:p>
              <a:endParaRPr/>
            </a:p>
          </p:txBody>
        </p:sp>
        <p:sp>
          <p:nvSpPr>
            <p:cNvPr id="71" name="object 75">
              <a:extLst>
                <a:ext uri="{FF2B5EF4-FFF2-40B4-BE49-F238E27FC236}">
                  <a16:creationId xmlns:a16="http://schemas.microsoft.com/office/drawing/2014/main" id="{675EDFDB-34E7-495F-A493-F60F22C4AFC7}"/>
                </a:ext>
              </a:extLst>
            </p:cNvPr>
            <p:cNvSpPr/>
            <p:nvPr/>
          </p:nvSpPr>
          <p:spPr>
            <a:xfrm>
              <a:off x="6499525" y="5674338"/>
              <a:ext cx="187960" cy="175260"/>
            </a:xfrm>
            <a:custGeom>
              <a:avLst/>
              <a:gdLst/>
              <a:ahLst/>
              <a:cxnLst/>
              <a:rect l="l" t="t" r="r" b="b"/>
              <a:pathLst>
                <a:path w="187959" h="175260">
                  <a:moveTo>
                    <a:pt x="140416" y="54592"/>
                  </a:moveTo>
                  <a:lnTo>
                    <a:pt x="151339" y="57223"/>
                  </a:lnTo>
                  <a:lnTo>
                    <a:pt x="162513" y="57816"/>
                  </a:lnTo>
                  <a:lnTo>
                    <a:pt x="173592" y="56385"/>
                  </a:lnTo>
                  <a:lnTo>
                    <a:pt x="184230" y="52946"/>
                  </a:lnTo>
                  <a:lnTo>
                    <a:pt x="185827" y="49529"/>
                  </a:lnTo>
                  <a:lnTo>
                    <a:pt x="187008" y="45973"/>
                  </a:lnTo>
                  <a:lnTo>
                    <a:pt x="187774" y="42329"/>
                  </a:lnTo>
                  <a:lnTo>
                    <a:pt x="179149" y="30256"/>
                  </a:lnTo>
                  <a:lnTo>
                    <a:pt x="142260" y="3695"/>
                  </a:lnTo>
                  <a:lnTo>
                    <a:pt x="112195" y="8"/>
                  </a:lnTo>
                  <a:lnTo>
                    <a:pt x="102058" y="39"/>
                  </a:lnTo>
                  <a:lnTo>
                    <a:pt x="93014" y="0"/>
                  </a:lnTo>
                  <a:lnTo>
                    <a:pt x="52751" y="11661"/>
                  </a:lnTo>
                  <a:lnTo>
                    <a:pt x="39453" y="19425"/>
                  </a:lnTo>
                  <a:lnTo>
                    <a:pt x="31135" y="24145"/>
                  </a:lnTo>
                  <a:lnTo>
                    <a:pt x="5638" y="57263"/>
                  </a:lnTo>
                  <a:lnTo>
                    <a:pt x="165" y="101481"/>
                  </a:lnTo>
                  <a:lnTo>
                    <a:pt x="0" y="115915"/>
                  </a:lnTo>
                  <a:lnTo>
                    <a:pt x="15460" y="156265"/>
                  </a:lnTo>
                  <a:lnTo>
                    <a:pt x="55531" y="174383"/>
                  </a:lnTo>
                  <a:lnTo>
                    <a:pt x="64365" y="174888"/>
                  </a:lnTo>
                  <a:lnTo>
                    <a:pt x="71980" y="168861"/>
                  </a:lnTo>
                  <a:lnTo>
                    <a:pt x="72542" y="160920"/>
                  </a:lnTo>
                  <a:lnTo>
                    <a:pt x="72713" y="158494"/>
                  </a:lnTo>
                  <a:lnTo>
                    <a:pt x="72199" y="156069"/>
                  </a:lnTo>
                  <a:lnTo>
                    <a:pt x="71048" y="153869"/>
                  </a:lnTo>
                  <a:lnTo>
                    <a:pt x="55703" y="138365"/>
                  </a:lnTo>
                  <a:lnTo>
                    <a:pt x="48229" y="115306"/>
                  </a:lnTo>
                  <a:lnTo>
                    <a:pt x="47014" y="108742"/>
                  </a:lnTo>
                  <a:lnTo>
                    <a:pt x="47733" y="102228"/>
                  </a:lnTo>
                  <a:lnTo>
                    <a:pt x="50296" y="96098"/>
                  </a:lnTo>
                  <a:lnTo>
                    <a:pt x="54618" y="90688"/>
                  </a:lnTo>
                  <a:lnTo>
                    <a:pt x="66354" y="91236"/>
                  </a:lnTo>
                  <a:lnTo>
                    <a:pt x="77565" y="88834"/>
                  </a:lnTo>
                  <a:lnTo>
                    <a:pt x="87587" y="83715"/>
                  </a:lnTo>
                  <a:lnTo>
                    <a:pt x="95754" y="76114"/>
                  </a:lnTo>
                  <a:lnTo>
                    <a:pt x="109244" y="75447"/>
                  </a:lnTo>
                  <a:lnTo>
                    <a:pt x="121689" y="71393"/>
                  </a:lnTo>
                  <a:lnTo>
                    <a:pt x="132332" y="64319"/>
                  </a:lnTo>
                  <a:lnTo>
                    <a:pt x="140416" y="54592"/>
                  </a:lnTo>
                  <a:close/>
                </a:path>
              </a:pathLst>
            </a:custGeom>
            <a:ln w="3175">
              <a:solidFill>
                <a:srgbClr val="000000"/>
              </a:solidFill>
            </a:ln>
          </p:spPr>
          <p:txBody>
            <a:bodyPr wrap="square" lIns="0" tIns="0" rIns="0" bIns="0" rtlCol="0"/>
            <a:lstStyle/>
            <a:p>
              <a:endParaRPr/>
            </a:p>
          </p:txBody>
        </p:sp>
        <p:sp>
          <p:nvSpPr>
            <p:cNvPr id="72" name="object 76">
              <a:extLst>
                <a:ext uri="{FF2B5EF4-FFF2-40B4-BE49-F238E27FC236}">
                  <a16:creationId xmlns:a16="http://schemas.microsoft.com/office/drawing/2014/main" id="{8DCEF919-2398-4898-829D-7BDB141C2098}"/>
                </a:ext>
              </a:extLst>
            </p:cNvPr>
            <p:cNvSpPr/>
            <p:nvPr/>
          </p:nvSpPr>
          <p:spPr>
            <a:xfrm>
              <a:off x="6644511" y="5759285"/>
              <a:ext cx="15875" cy="13335"/>
            </a:xfrm>
            <a:custGeom>
              <a:avLst/>
              <a:gdLst/>
              <a:ahLst/>
              <a:cxnLst/>
              <a:rect l="l" t="t" r="r" b="b"/>
              <a:pathLst>
                <a:path w="15875" h="13335">
                  <a:moveTo>
                    <a:pt x="14604" y="0"/>
                  </a:moveTo>
                  <a:lnTo>
                    <a:pt x="9100" y="791"/>
                  </a:lnTo>
                  <a:lnTo>
                    <a:pt x="4011" y="3090"/>
                  </a:lnTo>
                  <a:lnTo>
                    <a:pt x="0" y="6571"/>
                  </a:lnTo>
                  <a:lnTo>
                    <a:pt x="15513" y="13129"/>
                  </a:lnTo>
                  <a:lnTo>
                    <a:pt x="14604" y="0"/>
                  </a:lnTo>
                  <a:close/>
                </a:path>
              </a:pathLst>
            </a:custGeom>
            <a:solidFill>
              <a:srgbClr val="0000FF"/>
            </a:solidFill>
          </p:spPr>
          <p:txBody>
            <a:bodyPr wrap="square" lIns="0" tIns="0" rIns="0" bIns="0" rtlCol="0"/>
            <a:lstStyle/>
            <a:p>
              <a:endParaRPr/>
            </a:p>
          </p:txBody>
        </p:sp>
        <p:sp>
          <p:nvSpPr>
            <p:cNvPr id="73" name="object 77">
              <a:extLst>
                <a:ext uri="{FF2B5EF4-FFF2-40B4-BE49-F238E27FC236}">
                  <a16:creationId xmlns:a16="http://schemas.microsoft.com/office/drawing/2014/main" id="{57BF9D1B-8249-4B99-9AD1-789CBF8143D5}"/>
                </a:ext>
              </a:extLst>
            </p:cNvPr>
            <p:cNvSpPr/>
            <p:nvPr/>
          </p:nvSpPr>
          <p:spPr>
            <a:xfrm>
              <a:off x="6520370" y="5865514"/>
              <a:ext cx="118662" cy="34898"/>
            </a:xfrm>
            <a:prstGeom prst="rect">
              <a:avLst/>
            </a:prstGeom>
            <a:blipFill>
              <a:blip r:embed="rId20" cstate="print"/>
              <a:stretch>
                <a:fillRect/>
              </a:stretch>
            </a:blipFill>
          </p:spPr>
          <p:txBody>
            <a:bodyPr wrap="square" lIns="0" tIns="0" rIns="0" bIns="0" rtlCol="0"/>
            <a:lstStyle/>
            <a:p>
              <a:endParaRPr/>
            </a:p>
          </p:txBody>
        </p:sp>
        <p:sp>
          <p:nvSpPr>
            <p:cNvPr id="74" name="object 78">
              <a:extLst>
                <a:ext uri="{FF2B5EF4-FFF2-40B4-BE49-F238E27FC236}">
                  <a16:creationId xmlns:a16="http://schemas.microsoft.com/office/drawing/2014/main" id="{4E505B8A-B4E9-4701-9E7B-B0FAC3EC4BB0}"/>
                </a:ext>
              </a:extLst>
            </p:cNvPr>
            <p:cNvSpPr/>
            <p:nvPr/>
          </p:nvSpPr>
          <p:spPr>
            <a:xfrm>
              <a:off x="6520370" y="5865514"/>
              <a:ext cx="118745" cy="34925"/>
            </a:xfrm>
            <a:custGeom>
              <a:avLst/>
              <a:gdLst/>
              <a:ahLst/>
              <a:cxnLst/>
              <a:rect l="l" t="t" r="r" b="b"/>
              <a:pathLst>
                <a:path w="118745" h="34925">
                  <a:moveTo>
                    <a:pt x="0" y="15206"/>
                  </a:moveTo>
                  <a:lnTo>
                    <a:pt x="30047" y="1955"/>
                  </a:lnTo>
                  <a:lnTo>
                    <a:pt x="62312" y="0"/>
                  </a:lnTo>
                  <a:lnTo>
                    <a:pt x="93086" y="8929"/>
                  </a:lnTo>
                  <a:lnTo>
                    <a:pt x="118662" y="28334"/>
                  </a:lnTo>
                  <a:lnTo>
                    <a:pt x="87627" y="34898"/>
                  </a:lnTo>
                  <a:lnTo>
                    <a:pt x="66602" y="27104"/>
                  </a:lnTo>
                  <a:lnTo>
                    <a:pt x="44885" y="21201"/>
                  </a:lnTo>
                  <a:lnTo>
                    <a:pt x="22631" y="17223"/>
                  </a:lnTo>
                  <a:lnTo>
                    <a:pt x="0" y="15206"/>
                  </a:lnTo>
                  <a:close/>
                </a:path>
              </a:pathLst>
            </a:custGeom>
            <a:ln w="9070">
              <a:solidFill>
                <a:srgbClr val="000080"/>
              </a:solidFill>
            </a:ln>
          </p:spPr>
          <p:txBody>
            <a:bodyPr wrap="square" lIns="0" tIns="0" rIns="0" bIns="0" rtlCol="0"/>
            <a:lstStyle/>
            <a:p>
              <a:endParaRPr/>
            </a:p>
          </p:txBody>
        </p:sp>
        <p:sp>
          <p:nvSpPr>
            <p:cNvPr id="76" name="object 79">
              <a:extLst>
                <a:ext uri="{FF2B5EF4-FFF2-40B4-BE49-F238E27FC236}">
                  <a16:creationId xmlns:a16="http://schemas.microsoft.com/office/drawing/2014/main" id="{C7610199-1D66-4393-A174-45933306F644}"/>
                </a:ext>
              </a:extLst>
            </p:cNvPr>
            <p:cNvSpPr/>
            <p:nvPr/>
          </p:nvSpPr>
          <p:spPr>
            <a:xfrm>
              <a:off x="6629547" y="5858637"/>
              <a:ext cx="40525" cy="36032"/>
            </a:xfrm>
            <a:prstGeom prst="rect">
              <a:avLst/>
            </a:prstGeom>
            <a:blipFill>
              <a:blip r:embed="rId21" cstate="print"/>
              <a:stretch>
                <a:fillRect/>
              </a:stretch>
            </a:blipFill>
          </p:spPr>
          <p:txBody>
            <a:bodyPr wrap="square" lIns="0" tIns="0" rIns="0" bIns="0" rtlCol="0"/>
            <a:lstStyle/>
            <a:p>
              <a:endParaRPr/>
            </a:p>
          </p:txBody>
        </p:sp>
        <p:sp>
          <p:nvSpPr>
            <p:cNvPr id="77" name="object 80">
              <a:extLst>
                <a:ext uri="{FF2B5EF4-FFF2-40B4-BE49-F238E27FC236}">
                  <a16:creationId xmlns:a16="http://schemas.microsoft.com/office/drawing/2014/main" id="{E6ED634B-2A8A-44FE-BB9D-F3365BC608A6}"/>
                </a:ext>
              </a:extLst>
            </p:cNvPr>
            <p:cNvSpPr/>
            <p:nvPr/>
          </p:nvSpPr>
          <p:spPr>
            <a:xfrm>
              <a:off x="6629547" y="5858637"/>
              <a:ext cx="40640" cy="36195"/>
            </a:xfrm>
            <a:custGeom>
              <a:avLst/>
              <a:gdLst/>
              <a:ahLst/>
              <a:cxnLst/>
              <a:rect l="l" t="t" r="r" b="b"/>
              <a:pathLst>
                <a:path w="40640" h="36195">
                  <a:moveTo>
                    <a:pt x="1268" y="27006"/>
                  </a:moveTo>
                  <a:lnTo>
                    <a:pt x="22032" y="0"/>
                  </a:lnTo>
                  <a:lnTo>
                    <a:pt x="29007" y="866"/>
                  </a:lnTo>
                  <a:lnTo>
                    <a:pt x="35344" y="3625"/>
                  </a:lnTo>
                  <a:lnTo>
                    <a:pt x="40525" y="8135"/>
                  </a:lnTo>
                  <a:lnTo>
                    <a:pt x="33372" y="16077"/>
                  </a:lnTo>
                  <a:lnTo>
                    <a:pt x="25478" y="23402"/>
                  </a:lnTo>
                  <a:lnTo>
                    <a:pt x="16890" y="30067"/>
                  </a:lnTo>
                  <a:lnTo>
                    <a:pt x="7655" y="36032"/>
                  </a:lnTo>
                  <a:lnTo>
                    <a:pt x="3891" y="34264"/>
                  </a:lnTo>
                  <a:lnTo>
                    <a:pt x="1450" y="30824"/>
                  </a:lnTo>
                  <a:lnTo>
                    <a:pt x="1268" y="27006"/>
                  </a:lnTo>
                  <a:close/>
                </a:path>
              </a:pathLst>
            </a:custGeom>
            <a:ln w="9178">
              <a:solidFill>
                <a:srgbClr val="000080"/>
              </a:solidFill>
            </a:ln>
          </p:spPr>
          <p:txBody>
            <a:bodyPr wrap="square" lIns="0" tIns="0" rIns="0" bIns="0" rtlCol="0"/>
            <a:lstStyle/>
            <a:p>
              <a:endParaRPr/>
            </a:p>
          </p:txBody>
        </p:sp>
      </p:grpSp>
      <p:sp>
        <p:nvSpPr>
          <p:cNvPr id="79" name="object 91">
            <a:extLst>
              <a:ext uri="{FF2B5EF4-FFF2-40B4-BE49-F238E27FC236}">
                <a16:creationId xmlns:a16="http://schemas.microsoft.com/office/drawing/2014/main" id="{10620208-2186-478A-825D-BD613EE47773}"/>
              </a:ext>
            </a:extLst>
          </p:cNvPr>
          <p:cNvSpPr txBox="1"/>
          <p:nvPr/>
        </p:nvSpPr>
        <p:spPr>
          <a:xfrm>
            <a:off x="8831513" y="2207201"/>
            <a:ext cx="130036" cy="1726306"/>
          </a:xfrm>
          <a:prstGeom prst="rect">
            <a:avLst/>
          </a:prstGeom>
        </p:spPr>
        <p:txBody>
          <a:bodyPr vert="vert" wrap="square" lIns="0" tIns="0" rIns="0" bIns="0" rtlCol="0">
            <a:spAutoFit/>
          </a:bodyPr>
          <a:lstStyle/>
          <a:p>
            <a:pPr marL="12700">
              <a:lnSpc>
                <a:spcPts val="955"/>
              </a:lnSpc>
            </a:pPr>
            <a:r>
              <a:rPr sz="1000" b="1" spc="-5" dirty="0">
                <a:solidFill>
                  <a:srgbClr val="002776"/>
                </a:solidFill>
                <a:latin typeface="Carlito"/>
                <a:cs typeface="Carlito"/>
              </a:rPr>
              <a:t>Citrix VDI/ VMs/ Phy Machines</a:t>
            </a:r>
            <a:endParaRPr sz="1000" dirty="0">
              <a:latin typeface="Carlito"/>
              <a:cs typeface="Carlito"/>
            </a:endParaRPr>
          </a:p>
        </p:txBody>
      </p:sp>
      <p:cxnSp>
        <p:nvCxnSpPr>
          <p:cNvPr id="80" name="Straight Arrow Connector 79">
            <a:extLst>
              <a:ext uri="{FF2B5EF4-FFF2-40B4-BE49-F238E27FC236}">
                <a16:creationId xmlns:a16="http://schemas.microsoft.com/office/drawing/2014/main" id="{D8D24F4D-C421-44D3-92AB-DCB6CDEE7677}"/>
              </a:ext>
            </a:extLst>
          </p:cNvPr>
          <p:cNvCxnSpPr/>
          <p:nvPr/>
        </p:nvCxnSpPr>
        <p:spPr>
          <a:xfrm>
            <a:off x="5107702" y="3372132"/>
            <a:ext cx="2644076" cy="0"/>
          </a:xfrm>
          <a:prstGeom prst="straightConnector1">
            <a:avLst/>
          </a:prstGeom>
          <a:ln>
            <a:solidFill>
              <a:schemeClr val="accent2">
                <a:lumMod val="7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81" name="Straight Arrow Connector 80">
            <a:extLst>
              <a:ext uri="{FF2B5EF4-FFF2-40B4-BE49-F238E27FC236}">
                <a16:creationId xmlns:a16="http://schemas.microsoft.com/office/drawing/2014/main" id="{C571D30C-6D6A-480E-A517-E84CAFCC382B}"/>
              </a:ext>
            </a:extLst>
          </p:cNvPr>
          <p:cNvCxnSpPr/>
          <p:nvPr/>
        </p:nvCxnSpPr>
        <p:spPr>
          <a:xfrm flipH="1">
            <a:off x="5093161" y="2838732"/>
            <a:ext cx="2644076"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82" name="object 47">
            <a:extLst>
              <a:ext uri="{FF2B5EF4-FFF2-40B4-BE49-F238E27FC236}">
                <a16:creationId xmlns:a16="http://schemas.microsoft.com/office/drawing/2014/main" id="{B04CE084-CFBB-44A3-80A8-E368860BBEB5}"/>
              </a:ext>
            </a:extLst>
          </p:cNvPr>
          <p:cNvSpPr txBox="1"/>
          <p:nvPr/>
        </p:nvSpPr>
        <p:spPr>
          <a:xfrm>
            <a:off x="6223761" y="3459272"/>
            <a:ext cx="562610" cy="167354"/>
          </a:xfrm>
          <a:prstGeom prst="rect">
            <a:avLst/>
          </a:prstGeom>
        </p:spPr>
        <p:txBody>
          <a:bodyPr vert="horz" wrap="square" lIns="0" tIns="13335" rIns="0" bIns="0" rtlCol="0">
            <a:spAutoFit/>
          </a:bodyPr>
          <a:lstStyle/>
          <a:p>
            <a:pPr marL="12700">
              <a:lnSpc>
                <a:spcPct val="100000"/>
              </a:lnSpc>
              <a:spcBef>
                <a:spcPts val="105"/>
              </a:spcBef>
            </a:pPr>
            <a:r>
              <a:rPr sz="1000" spc="-5" dirty="0">
                <a:solidFill>
                  <a:srgbClr val="002776"/>
                </a:solidFill>
                <a:latin typeface="Carlito"/>
                <a:cs typeface="Carlito"/>
              </a:rPr>
              <a:t>https/443</a:t>
            </a:r>
            <a:endParaRPr sz="1000" dirty="0">
              <a:latin typeface="Carlito"/>
              <a:cs typeface="Carlito"/>
            </a:endParaRPr>
          </a:p>
        </p:txBody>
      </p:sp>
      <p:cxnSp>
        <p:nvCxnSpPr>
          <p:cNvPr id="83" name="Straight Arrow Connector 82">
            <a:extLst>
              <a:ext uri="{FF2B5EF4-FFF2-40B4-BE49-F238E27FC236}">
                <a16:creationId xmlns:a16="http://schemas.microsoft.com/office/drawing/2014/main" id="{517FD4A5-5164-4958-B888-264499DAA632}"/>
              </a:ext>
            </a:extLst>
          </p:cNvPr>
          <p:cNvCxnSpPr>
            <a:cxnSpLocks/>
          </p:cNvCxnSpPr>
          <p:nvPr/>
        </p:nvCxnSpPr>
        <p:spPr>
          <a:xfrm>
            <a:off x="1875003" y="3242143"/>
            <a:ext cx="804884" cy="2945"/>
          </a:xfrm>
          <a:prstGeom prst="straightConnector1">
            <a:avLst/>
          </a:prstGeom>
          <a:ln>
            <a:solidFill>
              <a:schemeClr val="accent1">
                <a:lumMod val="75000"/>
              </a:schemeClr>
            </a:solidFill>
            <a:headEnd type="triangle"/>
            <a:tailEnd type="triangle"/>
          </a:ln>
        </p:spPr>
        <p:style>
          <a:lnRef idx="2">
            <a:schemeClr val="dk1"/>
          </a:lnRef>
          <a:fillRef idx="0">
            <a:schemeClr val="dk1"/>
          </a:fillRef>
          <a:effectRef idx="1">
            <a:schemeClr val="dk1"/>
          </a:effectRef>
          <a:fontRef idx="minor">
            <a:schemeClr val="tx1"/>
          </a:fontRef>
        </p:style>
      </p:cxnSp>
      <p:sp>
        <p:nvSpPr>
          <p:cNvPr id="84" name="object 38">
            <a:extLst>
              <a:ext uri="{FF2B5EF4-FFF2-40B4-BE49-F238E27FC236}">
                <a16:creationId xmlns:a16="http://schemas.microsoft.com/office/drawing/2014/main" id="{8157DE73-ECE8-4E3B-80F6-93635C08A82D}"/>
              </a:ext>
            </a:extLst>
          </p:cNvPr>
          <p:cNvSpPr/>
          <p:nvPr/>
        </p:nvSpPr>
        <p:spPr>
          <a:xfrm>
            <a:off x="3338571" y="3639673"/>
            <a:ext cx="500439" cy="389191"/>
          </a:xfrm>
          <a:custGeom>
            <a:avLst/>
            <a:gdLst/>
            <a:ahLst/>
            <a:cxnLst/>
            <a:rect l="l" t="t" r="r" b="b"/>
            <a:pathLst>
              <a:path w="1092835" h="731520">
                <a:moveTo>
                  <a:pt x="1092708" y="0"/>
                </a:moveTo>
                <a:lnTo>
                  <a:pt x="0" y="0"/>
                </a:lnTo>
                <a:lnTo>
                  <a:pt x="0" y="731520"/>
                </a:lnTo>
                <a:lnTo>
                  <a:pt x="1092708" y="731520"/>
                </a:lnTo>
                <a:lnTo>
                  <a:pt x="1092708" y="0"/>
                </a:lnTo>
                <a:close/>
              </a:path>
            </a:pathLst>
          </a:custGeom>
          <a:solidFill>
            <a:srgbClr val="7DD7FF">
              <a:alpha val="48000"/>
            </a:srgbClr>
          </a:solidFill>
        </p:spPr>
        <p:txBody>
          <a:bodyPr wrap="square" lIns="0" tIns="0" rIns="0" bIns="0" rtlCol="0"/>
          <a:lstStyle/>
          <a:p>
            <a:endParaRPr dirty="0"/>
          </a:p>
        </p:txBody>
      </p:sp>
      <p:pic>
        <p:nvPicPr>
          <p:cNvPr id="85" name="Picture 84">
            <a:extLst>
              <a:ext uri="{FF2B5EF4-FFF2-40B4-BE49-F238E27FC236}">
                <a16:creationId xmlns:a16="http://schemas.microsoft.com/office/drawing/2014/main" id="{BD622677-5354-4A9E-9CFC-0EAB84DDE7F4}"/>
              </a:ext>
            </a:extLst>
          </p:cNvPr>
          <p:cNvPicPr>
            <a:picLocks noChangeAspect="1"/>
          </p:cNvPicPr>
          <p:nvPr/>
        </p:nvPicPr>
        <p:blipFill>
          <a:blip r:embed="rId22"/>
          <a:stretch>
            <a:fillRect/>
          </a:stretch>
        </p:blipFill>
        <p:spPr>
          <a:xfrm>
            <a:off x="3345904" y="3643020"/>
            <a:ext cx="485775" cy="390525"/>
          </a:xfrm>
          <a:prstGeom prst="rect">
            <a:avLst/>
          </a:prstGeom>
        </p:spPr>
      </p:pic>
      <p:pic>
        <p:nvPicPr>
          <p:cNvPr id="86" name="Picture 85">
            <a:extLst>
              <a:ext uri="{FF2B5EF4-FFF2-40B4-BE49-F238E27FC236}">
                <a16:creationId xmlns:a16="http://schemas.microsoft.com/office/drawing/2014/main" id="{4FE3DB45-E04E-49E6-980B-9E3DA5BE23BA}"/>
              </a:ext>
            </a:extLst>
          </p:cNvPr>
          <p:cNvPicPr>
            <a:picLocks noChangeAspect="1"/>
          </p:cNvPicPr>
          <p:nvPr/>
        </p:nvPicPr>
        <p:blipFill>
          <a:blip r:embed="rId22"/>
          <a:stretch>
            <a:fillRect/>
          </a:stretch>
        </p:blipFill>
        <p:spPr>
          <a:xfrm>
            <a:off x="3095683" y="3645707"/>
            <a:ext cx="485775" cy="390525"/>
          </a:xfrm>
          <a:prstGeom prst="rect">
            <a:avLst/>
          </a:prstGeom>
        </p:spPr>
      </p:pic>
      <p:pic>
        <p:nvPicPr>
          <p:cNvPr id="89" name="Picture 88">
            <a:extLst>
              <a:ext uri="{FF2B5EF4-FFF2-40B4-BE49-F238E27FC236}">
                <a16:creationId xmlns:a16="http://schemas.microsoft.com/office/drawing/2014/main" id="{AE77B951-FC78-4334-9099-014F3B59F4E5}"/>
              </a:ext>
            </a:extLst>
          </p:cNvPr>
          <p:cNvPicPr>
            <a:picLocks noChangeAspect="1"/>
          </p:cNvPicPr>
          <p:nvPr/>
        </p:nvPicPr>
        <p:blipFill>
          <a:blip r:embed="rId22"/>
          <a:stretch>
            <a:fillRect/>
          </a:stretch>
        </p:blipFill>
        <p:spPr>
          <a:xfrm>
            <a:off x="3307804" y="3562072"/>
            <a:ext cx="485775" cy="390525"/>
          </a:xfrm>
          <a:prstGeom prst="rect">
            <a:avLst/>
          </a:prstGeom>
        </p:spPr>
      </p:pic>
      <p:pic>
        <p:nvPicPr>
          <p:cNvPr id="90" name="Picture 89">
            <a:extLst>
              <a:ext uri="{FF2B5EF4-FFF2-40B4-BE49-F238E27FC236}">
                <a16:creationId xmlns:a16="http://schemas.microsoft.com/office/drawing/2014/main" id="{ACFFCFEF-8241-43F7-A6FC-CBBAD305123D}"/>
              </a:ext>
            </a:extLst>
          </p:cNvPr>
          <p:cNvPicPr>
            <a:picLocks noChangeAspect="1"/>
          </p:cNvPicPr>
          <p:nvPr/>
        </p:nvPicPr>
        <p:blipFill>
          <a:blip r:embed="rId22"/>
          <a:stretch>
            <a:fillRect/>
          </a:stretch>
        </p:blipFill>
        <p:spPr>
          <a:xfrm>
            <a:off x="3565009" y="3627511"/>
            <a:ext cx="485775" cy="390525"/>
          </a:xfrm>
          <a:prstGeom prst="rect">
            <a:avLst/>
          </a:prstGeom>
        </p:spPr>
      </p:pic>
      <p:sp>
        <p:nvSpPr>
          <p:cNvPr id="91" name="TextBox 90">
            <a:extLst>
              <a:ext uri="{FF2B5EF4-FFF2-40B4-BE49-F238E27FC236}">
                <a16:creationId xmlns:a16="http://schemas.microsoft.com/office/drawing/2014/main" id="{C6CC79C3-F214-415A-BBAF-886B5E2453B1}"/>
              </a:ext>
            </a:extLst>
          </p:cNvPr>
          <p:cNvSpPr txBox="1"/>
          <p:nvPr/>
        </p:nvSpPr>
        <p:spPr>
          <a:xfrm>
            <a:off x="2666039" y="3690615"/>
            <a:ext cx="2255080" cy="276999"/>
          </a:xfrm>
          <a:prstGeom prst="rect">
            <a:avLst/>
          </a:prstGeom>
          <a:noFill/>
        </p:spPr>
        <p:txBody>
          <a:bodyPr wrap="square" rtlCol="0">
            <a:spAutoFit/>
          </a:bodyPr>
          <a:lstStyle/>
          <a:p>
            <a:r>
              <a:rPr lang="en-US" sz="1200" b="1" dirty="0">
                <a:solidFill>
                  <a:schemeClr val="bg1"/>
                </a:solidFill>
              </a:rPr>
              <a:t>Work Load Manager</a:t>
            </a:r>
          </a:p>
        </p:txBody>
      </p:sp>
      <p:cxnSp>
        <p:nvCxnSpPr>
          <p:cNvPr id="92" name="Straight Arrow Connector 91">
            <a:extLst>
              <a:ext uri="{FF2B5EF4-FFF2-40B4-BE49-F238E27FC236}">
                <a16:creationId xmlns:a16="http://schemas.microsoft.com/office/drawing/2014/main" id="{89542D39-79A0-4522-80E8-677E50CD7F28}"/>
              </a:ext>
            </a:extLst>
          </p:cNvPr>
          <p:cNvCxnSpPr>
            <a:cxnSpLocks/>
          </p:cNvCxnSpPr>
          <p:nvPr/>
        </p:nvCxnSpPr>
        <p:spPr>
          <a:xfrm flipV="1">
            <a:off x="3605639" y="4585320"/>
            <a:ext cx="0" cy="1157978"/>
          </a:xfrm>
          <a:prstGeom prst="straightConnector1">
            <a:avLst/>
          </a:prstGeom>
          <a:ln>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93" name="Straight Arrow Connector 92">
            <a:extLst>
              <a:ext uri="{FF2B5EF4-FFF2-40B4-BE49-F238E27FC236}">
                <a16:creationId xmlns:a16="http://schemas.microsoft.com/office/drawing/2014/main" id="{C30042DE-B2C5-499C-AEBB-A9141B42C62D}"/>
              </a:ext>
            </a:extLst>
          </p:cNvPr>
          <p:cNvCxnSpPr>
            <a:cxnSpLocks/>
          </p:cNvCxnSpPr>
          <p:nvPr/>
        </p:nvCxnSpPr>
        <p:spPr>
          <a:xfrm>
            <a:off x="3599879" y="5743298"/>
            <a:ext cx="2339427" cy="17341"/>
          </a:xfrm>
          <a:prstGeom prst="straightConnector1">
            <a:avLst/>
          </a:prstGeom>
          <a:ln>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94" name="TextBox 93">
            <a:extLst>
              <a:ext uri="{FF2B5EF4-FFF2-40B4-BE49-F238E27FC236}">
                <a16:creationId xmlns:a16="http://schemas.microsoft.com/office/drawing/2014/main" id="{12017337-F8B2-474E-B081-AAC6C4FE9A53}"/>
              </a:ext>
            </a:extLst>
          </p:cNvPr>
          <p:cNvSpPr txBox="1"/>
          <p:nvPr/>
        </p:nvSpPr>
        <p:spPr>
          <a:xfrm>
            <a:off x="7705915" y="1655939"/>
            <a:ext cx="1634028" cy="246221"/>
          </a:xfrm>
          <a:prstGeom prst="rect">
            <a:avLst/>
          </a:prstGeom>
          <a:noFill/>
        </p:spPr>
        <p:txBody>
          <a:bodyPr wrap="square" rtlCol="0">
            <a:spAutoFit/>
          </a:bodyPr>
          <a:lstStyle/>
          <a:p>
            <a:r>
              <a:rPr lang="en-US" sz="1000" b="1" dirty="0"/>
              <a:t>A2019 Bot Runner</a:t>
            </a:r>
          </a:p>
        </p:txBody>
      </p:sp>
      <p:grpSp>
        <p:nvGrpSpPr>
          <p:cNvPr id="95" name="object 41">
            <a:extLst>
              <a:ext uri="{FF2B5EF4-FFF2-40B4-BE49-F238E27FC236}">
                <a16:creationId xmlns:a16="http://schemas.microsoft.com/office/drawing/2014/main" id="{36DA7E80-A6F9-40CA-8167-ECBFA07C628D}"/>
              </a:ext>
            </a:extLst>
          </p:cNvPr>
          <p:cNvGrpSpPr/>
          <p:nvPr/>
        </p:nvGrpSpPr>
        <p:grpSpPr>
          <a:xfrm>
            <a:off x="5939306" y="5081477"/>
            <a:ext cx="1519917" cy="1271420"/>
            <a:chOff x="1317497" y="1666493"/>
            <a:chExt cx="3977640" cy="2769235"/>
          </a:xfrm>
        </p:grpSpPr>
        <p:sp>
          <p:nvSpPr>
            <p:cNvPr id="96" name="object 44">
              <a:extLst>
                <a:ext uri="{FF2B5EF4-FFF2-40B4-BE49-F238E27FC236}">
                  <a16:creationId xmlns:a16="http://schemas.microsoft.com/office/drawing/2014/main" id="{1ADAD051-E216-4D83-A1FA-9CF861F7AC26}"/>
                </a:ext>
              </a:extLst>
            </p:cNvPr>
            <p:cNvSpPr/>
            <p:nvPr/>
          </p:nvSpPr>
          <p:spPr>
            <a:xfrm>
              <a:off x="1649110" y="3046981"/>
              <a:ext cx="234984" cy="67716"/>
            </a:xfrm>
            <a:prstGeom prst="rect">
              <a:avLst/>
            </a:prstGeom>
            <a:blipFill>
              <a:blip r:embed="rId14" cstate="print"/>
              <a:stretch>
                <a:fillRect/>
              </a:stretch>
            </a:blipFill>
          </p:spPr>
          <p:txBody>
            <a:bodyPr wrap="square" lIns="0" tIns="0" rIns="0" bIns="0" rtlCol="0"/>
            <a:lstStyle/>
            <a:p>
              <a:endParaRPr dirty="0"/>
            </a:p>
          </p:txBody>
        </p:sp>
        <p:sp>
          <p:nvSpPr>
            <p:cNvPr id="97" name="object 46">
              <a:extLst>
                <a:ext uri="{FF2B5EF4-FFF2-40B4-BE49-F238E27FC236}">
                  <a16:creationId xmlns:a16="http://schemas.microsoft.com/office/drawing/2014/main" id="{4483D538-89EF-485D-A5B4-B7BEA249033D}"/>
                </a:ext>
              </a:extLst>
            </p:cNvPr>
            <p:cNvSpPr/>
            <p:nvPr/>
          </p:nvSpPr>
          <p:spPr>
            <a:xfrm>
              <a:off x="1317497" y="1666493"/>
              <a:ext cx="3977640" cy="2769235"/>
            </a:xfrm>
            <a:custGeom>
              <a:avLst/>
              <a:gdLst/>
              <a:ahLst/>
              <a:cxnLst/>
              <a:rect l="l" t="t" r="r" b="b"/>
              <a:pathLst>
                <a:path w="3977640" h="2769235">
                  <a:moveTo>
                    <a:pt x="0" y="104266"/>
                  </a:moveTo>
                  <a:lnTo>
                    <a:pt x="8201" y="63704"/>
                  </a:lnTo>
                  <a:lnTo>
                    <a:pt x="30559" y="30559"/>
                  </a:lnTo>
                  <a:lnTo>
                    <a:pt x="63704" y="8201"/>
                  </a:lnTo>
                  <a:lnTo>
                    <a:pt x="104267" y="0"/>
                  </a:lnTo>
                  <a:lnTo>
                    <a:pt x="3873373" y="0"/>
                  </a:lnTo>
                  <a:lnTo>
                    <a:pt x="3913935" y="8201"/>
                  </a:lnTo>
                  <a:lnTo>
                    <a:pt x="3947080" y="30559"/>
                  </a:lnTo>
                  <a:lnTo>
                    <a:pt x="3969438" y="63704"/>
                  </a:lnTo>
                  <a:lnTo>
                    <a:pt x="3977640" y="104266"/>
                  </a:lnTo>
                  <a:lnTo>
                    <a:pt x="3977640" y="2664841"/>
                  </a:lnTo>
                  <a:lnTo>
                    <a:pt x="3969438" y="2705403"/>
                  </a:lnTo>
                  <a:lnTo>
                    <a:pt x="3947080" y="2738548"/>
                  </a:lnTo>
                  <a:lnTo>
                    <a:pt x="3913935" y="2760906"/>
                  </a:lnTo>
                  <a:lnTo>
                    <a:pt x="3873373" y="2769107"/>
                  </a:lnTo>
                  <a:lnTo>
                    <a:pt x="104267" y="2769107"/>
                  </a:lnTo>
                  <a:lnTo>
                    <a:pt x="63704" y="2760906"/>
                  </a:lnTo>
                  <a:lnTo>
                    <a:pt x="30559" y="2738548"/>
                  </a:lnTo>
                  <a:lnTo>
                    <a:pt x="8201" y="2705403"/>
                  </a:lnTo>
                  <a:lnTo>
                    <a:pt x="0" y="2664841"/>
                  </a:lnTo>
                  <a:lnTo>
                    <a:pt x="0" y="104266"/>
                  </a:lnTo>
                  <a:close/>
                </a:path>
              </a:pathLst>
            </a:custGeom>
            <a:ln w="38100">
              <a:solidFill>
                <a:srgbClr val="3CC4FF"/>
              </a:solidFill>
            </a:ln>
          </p:spPr>
          <p:txBody>
            <a:bodyPr wrap="square" lIns="0" tIns="0" rIns="0" bIns="0" rtlCol="0"/>
            <a:lstStyle/>
            <a:p>
              <a:endParaRPr/>
            </a:p>
          </p:txBody>
        </p:sp>
      </p:grpSp>
      <p:sp>
        <p:nvSpPr>
          <p:cNvPr id="98" name="TextBox 97">
            <a:extLst>
              <a:ext uri="{FF2B5EF4-FFF2-40B4-BE49-F238E27FC236}">
                <a16:creationId xmlns:a16="http://schemas.microsoft.com/office/drawing/2014/main" id="{220894C9-535C-4477-90B9-7BF7CB64B8BD}"/>
              </a:ext>
            </a:extLst>
          </p:cNvPr>
          <p:cNvSpPr txBox="1"/>
          <p:nvPr/>
        </p:nvSpPr>
        <p:spPr>
          <a:xfrm>
            <a:off x="3958017" y="5927808"/>
            <a:ext cx="1869609" cy="553998"/>
          </a:xfrm>
          <a:prstGeom prst="rect">
            <a:avLst/>
          </a:prstGeom>
          <a:noFill/>
        </p:spPr>
        <p:txBody>
          <a:bodyPr wrap="square" rtlCol="0">
            <a:spAutoFit/>
          </a:bodyPr>
          <a:lstStyle/>
          <a:p>
            <a:r>
              <a:rPr lang="en-US" sz="1000" dirty="0">
                <a:solidFill>
                  <a:schemeClr val="accent4">
                    <a:lumMod val="50000"/>
                  </a:schemeClr>
                </a:solidFill>
              </a:rPr>
              <a:t>Agent receives bot output details &amp; auto update Interactive Forms</a:t>
            </a:r>
          </a:p>
        </p:txBody>
      </p:sp>
      <p:sp>
        <p:nvSpPr>
          <p:cNvPr id="99" name="TextBox 98">
            <a:extLst>
              <a:ext uri="{FF2B5EF4-FFF2-40B4-BE49-F238E27FC236}">
                <a16:creationId xmlns:a16="http://schemas.microsoft.com/office/drawing/2014/main" id="{9A6106D0-87BE-48C8-8171-AA15474C2822}"/>
              </a:ext>
            </a:extLst>
          </p:cNvPr>
          <p:cNvSpPr txBox="1"/>
          <p:nvPr/>
        </p:nvSpPr>
        <p:spPr>
          <a:xfrm>
            <a:off x="5744808" y="2968721"/>
            <a:ext cx="1453483" cy="246221"/>
          </a:xfrm>
          <a:prstGeom prst="rect">
            <a:avLst/>
          </a:prstGeom>
          <a:noFill/>
        </p:spPr>
        <p:txBody>
          <a:bodyPr wrap="square" rtlCol="0">
            <a:spAutoFit/>
          </a:bodyPr>
          <a:lstStyle/>
          <a:p>
            <a:r>
              <a:rPr lang="en-US" sz="1000" dirty="0">
                <a:solidFill>
                  <a:schemeClr val="tx1">
                    <a:lumMod val="75000"/>
                    <a:lumOff val="25000"/>
                  </a:schemeClr>
                </a:solidFill>
              </a:rPr>
              <a:t>WLM Work Items</a:t>
            </a:r>
          </a:p>
        </p:txBody>
      </p:sp>
      <p:sp>
        <p:nvSpPr>
          <p:cNvPr id="100" name="object 47">
            <a:extLst>
              <a:ext uri="{FF2B5EF4-FFF2-40B4-BE49-F238E27FC236}">
                <a16:creationId xmlns:a16="http://schemas.microsoft.com/office/drawing/2014/main" id="{917E5EA3-EB89-4E24-8BCD-EBAD5E920153}"/>
              </a:ext>
            </a:extLst>
          </p:cNvPr>
          <p:cNvSpPr txBox="1"/>
          <p:nvPr/>
        </p:nvSpPr>
        <p:spPr>
          <a:xfrm>
            <a:off x="9371265" y="2798171"/>
            <a:ext cx="745480" cy="364843"/>
          </a:xfrm>
          <a:prstGeom prst="rect">
            <a:avLst/>
          </a:prstGeom>
        </p:spPr>
        <p:txBody>
          <a:bodyPr vert="horz" wrap="square" lIns="0" tIns="13335" rIns="0" bIns="0" rtlCol="0">
            <a:spAutoFit/>
          </a:bodyPr>
          <a:lstStyle/>
          <a:p>
            <a:pPr marL="12700" algn="ctr">
              <a:lnSpc>
                <a:spcPct val="100000"/>
              </a:lnSpc>
              <a:spcBef>
                <a:spcPts val="105"/>
              </a:spcBef>
            </a:pPr>
            <a:r>
              <a:rPr lang="en-US" sz="1100" spc="-5" dirty="0">
                <a:solidFill>
                  <a:schemeClr val="tx1">
                    <a:lumMod val="75000"/>
                    <a:lumOff val="25000"/>
                  </a:schemeClr>
                </a:solidFill>
                <a:latin typeface="Carlito"/>
                <a:cs typeface="Carlito"/>
              </a:rPr>
              <a:t>AI Sense</a:t>
            </a:r>
          </a:p>
          <a:p>
            <a:pPr marL="12700" algn="ctr">
              <a:lnSpc>
                <a:spcPct val="100000"/>
              </a:lnSpc>
              <a:spcBef>
                <a:spcPts val="105"/>
              </a:spcBef>
            </a:pPr>
            <a:r>
              <a:rPr lang="en-US" sz="1100" spc="-5" dirty="0">
                <a:solidFill>
                  <a:schemeClr val="tx1">
                    <a:lumMod val="75000"/>
                    <a:lumOff val="25000"/>
                  </a:schemeClr>
                </a:solidFill>
                <a:latin typeface="Carlito"/>
                <a:cs typeface="Carlito"/>
              </a:rPr>
              <a:t>OCR Engine</a:t>
            </a:r>
            <a:endParaRPr sz="1100" dirty="0">
              <a:solidFill>
                <a:schemeClr val="tx1">
                  <a:lumMod val="75000"/>
                  <a:lumOff val="25000"/>
                </a:schemeClr>
              </a:solidFill>
              <a:latin typeface="Carlito"/>
              <a:cs typeface="Carlito"/>
            </a:endParaRPr>
          </a:p>
        </p:txBody>
      </p:sp>
      <p:cxnSp>
        <p:nvCxnSpPr>
          <p:cNvPr id="101" name="Straight Arrow Connector 100">
            <a:extLst>
              <a:ext uri="{FF2B5EF4-FFF2-40B4-BE49-F238E27FC236}">
                <a16:creationId xmlns:a16="http://schemas.microsoft.com/office/drawing/2014/main" id="{21CC9A51-30CE-40B2-8BDB-1F0681355E28}"/>
              </a:ext>
            </a:extLst>
          </p:cNvPr>
          <p:cNvCxnSpPr>
            <a:cxnSpLocks/>
            <a:endCxn id="57" idx="1"/>
          </p:cNvCxnSpPr>
          <p:nvPr/>
        </p:nvCxnSpPr>
        <p:spPr>
          <a:xfrm>
            <a:off x="9076555" y="2989599"/>
            <a:ext cx="1176788" cy="1"/>
          </a:xfrm>
          <a:prstGeom prst="straightConnector1">
            <a:avLst/>
          </a:prstGeom>
          <a:ln>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pic>
        <p:nvPicPr>
          <p:cNvPr id="102" name="Graphic 101">
            <a:extLst>
              <a:ext uri="{FF2B5EF4-FFF2-40B4-BE49-F238E27FC236}">
                <a16:creationId xmlns:a16="http://schemas.microsoft.com/office/drawing/2014/main" id="{567D098F-4131-4A64-82D3-14BEE900C8D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345904" y="5825231"/>
            <a:ext cx="594360" cy="594360"/>
          </a:xfrm>
          <a:prstGeom prst="rect">
            <a:avLst/>
          </a:prstGeom>
        </p:spPr>
      </p:pic>
      <p:pic>
        <p:nvPicPr>
          <p:cNvPr id="103" name="Picture 102">
            <a:extLst>
              <a:ext uri="{FF2B5EF4-FFF2-40B4-BE49-F238E27FC236}">
                <a16:creationId xmlns:a16="http://schemas.microsoft.com/office/drawing/2014/main" id="{39088F40-AB8A-4313-A12F-D57E382D91C4}"/>
              </a:ext>
            </a:extLst>
          </p:cNvPr>
          <p:cNvPicPr>
            <a:picLocks noChangeAspect="1"/>
          </p:cNvPicPr>
          <p:nvPr/>
        </p:nvPicPr>
        <p:blipFill>
          <a:blip r:embed="rId25"/>
          <a:stretch>
            <a:fillRect/>
          </a:stretch>
        </p:blipFill>
        <p:spPr>
          <a:xfrm>
            <a:off x="3001793" y="1478177"/>
            <a:ext cx="1273695" cy="625771"/>
          </a:xfrm>
          <a:prstGeom prst="rect">
            <a:avLst/>
          </a:prstGeom>
        </p:spPr>
      </p:pic>
      <p:sp>
        <p:nvSpPr>
          <p:cNvPr id="104" name="object 38">
            <a:extLst>
              <a:ext uri="{FF2B5EF4-FFF2-40B4-BE49-F238E27FC236}">
                <a16:creationId xmlns:a16="http://schemas.microsoft.com/office/drawing/2014/main" id="{31B53606-3735-410F-9874-A1C3F0BCED14}"/>
              </a:ext>
            </a:extLst>
          </p:cNvPr>
          <p:cNvSpPr/>
          <p:nvPr/>
        </p:nvSpPr>
        <p:spPr>
          <a:xfrm>
            <a:off x="1189237" y="1484053"/>
            <a:ext cx="719103" cy="636715"/>
          </a:xfrm>
          <a:custGeom>
            <a:avLst/>
            <a:gdLst/>
            <a:ahLst/>
            <a:cxnLst/>
            <a:rect l="l" t="t" r="r" b="b"/>
            <a:pathLst>
              <a:path w="1092835" h="731520">
                <a:moveTo>
                  <a:pt x="1092708" y="0"/>
                </a:moveTo>
                <a:lnTo>
                  <a:pt x="0" y="0"/>
                </a:lnTo>
                <a:lnTo>
                  <a:pt x="0" y="731520"/>
                </a:lnTo>
                <a:lnTo>
                  <a:pt x="1092708" y="731520"/>
                </a:lnTo>
                <a:lnTo>
                  <a:pt x="1092708" y="0"/>
                </a:lnTo>
                <a:close/>
              </a:path>
            </a:pathLst>
          </a:custGeom>
          <a:solidFill>
            <a:srgbClr val="7DD7FF"/>
          </a:solidFill>
        </p:spPr>
        <p:txBody>
          <a:bodyPr wrap="square" lIns="0" tIns="0" rIns="0" bIns="0" rtlCol="0"/>
          <a:lstStyle/>
          <a:p>
            <a:endParaRPr dirty="0"/>
          </a:p>
        </p:txBody>
      </p:sp>
      <p:sp>
        <p:nvSpPr>
          <p:cNvPr id="105" name="object 43">
            <a:extLst>
              <a:ext uri="{FF2B5EF4-FFF2-40B4-BE49-F238E27FC236}">
                <a16:creationId xmlns:a16="http://schemas.microsoft.com/office/drawing/2014/main" id="{4C18A941-F8ED-491C-B503-154BD755524F}"/>
              </a:ext>
            </a:extLst>
          </p:cNvPr>
          <p:cNvSpPr/>
          <p:nvPr/>
        </p:nvSpPr>
        <p:spPr>
          <a:xfrm>
            <a:off x="1262173" y="1761968"/>
            <a:ext cx="537624" cy="219230"/>
          </a:xfrm>
          <a:custGeom>
            <a:avLst/>
            <a:gdLst/>
            <a:ahLst/>
            <a:cxnLst/>
            <a:rect l="l" t="t" r="r" b="b"/>
            <a:pathLst>
              <a:path w="303530" h="301625">
                <a:moveTo>
                  <a:pt x="250993" y="0"/>
                </a:moveTo>
                <a:lnTo>
                  <a:pt x="52028" y="0"/>
                </a:lnTo>
                <a:lnTo>
                  <a:pt x="31838" y="4090"/>
                </a:lnTo>
                <a:lnTo>
                  <a:pt x="15293" y="15221"/>
                </a:lnTo>
                <a:lnTo>
                  <a:pt x="4109" y="31688"/>
                </a:lnTo>
                <a:lnTo>
                  <a:pt x="0" y="51783"/>
                </a:lnTo>
                <a:lnTo>
                  <a:pt x="0" y="249814"/>
                </a:lnTo>
                <a:lnTo>
                  <a:pt x="4109" y="269909"/>
                </a:lnTo>
                <a:lnTo>
                  <a:pt x="15293" y="286376"/>
                </a:lnTo>
                <a:lnTo>
                  <a:pt x="31838" y="297508"/>
                </a:lnTo>
                <a:lnTo>
                  <a:pt x="52028" y="301598"/>
                </a:lnTo>
                <a:lnTo>
                  <a:pt x="250993" y="301598"/>
                </a:lnTo>
                <a:lnTo>
                  <a:pt x="271182" y="297508"/>
                </a:lnTo>
                <a:lnTo>
                  <a:pt x="287727" y="286376"/>
                </a:lnTo>
                <a:lnTo>
                  <a:pt x="298911" y="269909"/>
                </a:lnTo>
                <a:lnTo>
                  <a:pt x="303021" y="249814"/>
                </a:lnTo>
                <a:lnTo>
                  <a:pt x="303021" y="51783"/>
                </a:lnTo>
                <a:lnTo>
                  <a:pt x="298911" y="31688"/>
                </a:lnTo>
                <a:lnTo>
                  <a:pt x="287727" y="15221"/>
                </a:lnTo>
                <a:lnTo>
                  <a:pt x="271182" y="4090"/>
                </a:lnTo>
                <a:lnTo>
                  <a:pt x="250993" y="0"/>
                </a:lnTo>
                <a:close/>
              </a:path>
            </a:pathLst>
          </a:custGeom>
          <a:solidFill>
            <a:srgbClr val="2D73B8"/>
          </a:solidFill>
        </p:spPr>
        <p:txBody>
          <a:bodyPr wrap="square" lIns="0" tIns="0" rIns="0" bIns="0" rtlCol="0"/>
          <a:lstStyle/>
          <a:p>
            <a:r>
              <a:rPr lang="en-US" sz="900" dirty="0">
                <a:solidFill>
                  <a:schemeClr val="bg1"/>
                </a:solidFill>
              </a:rPr>
              <a:t>Metadata</a:t>
            </a:r>
            <a:endParaRPr sz="900" dirty="0">
              <a:solidFill>
                <a:schemeClr val="bg1"/>
              </a:solidFill>
            </a:endParaRPr>
          </a:p>
        </p:txBody>
      </p:sp>
      <p:sp>
        <p:nvSpPr>
          <p:cNvPr id="106" name="TextBox 105">
            <a:extLst>
              <a:ext uri="{FF2B5EF4-FFF2-40B4-BE49-F238E27FC236}">
                <a16:creationId xmlns:a16="http://schemas.microsoft.com/office/drawing/2014/main" id="{19C56AC1-68BC-43CB-B806-AF520385D819}"/>
              </a:ext>
            </a:extLst>
          </p:cNvPr>
          <p:cNvSpPr txBox="1"/>
          <p:nvPr/>
        </p:nvSpPr>
        <p:spPr>
          <a:xfrm>
            <a:off x="1981038" y="1474780"/>
            <a:ext cx="1602102" cy="253916"/>
          </a:xfrm>
          <a:prstGeom prst="rect">
            <a:avLst/>
          </a:prstGeom>
          <a:noFill/>
        </p:spPr>
        <p:txBody>
          <a:bodyPr wrap="square" rtlCol="0">
            <a:spAutoFit/>
          </a:bodyPr>
          <a:lstStyle/>
          <a:p>
            <a:r>
              <a:rPr lang="en-US" sz="1000" dirty="0">
                <a:solidFill>
                  <a:schemeClr val="tx1">
                    <a:lumMod val="75000"/>
                    <a:lumOff val="25000"/>
                  </a:schemeClr>
                </a:solidFill>
              </a:rPr>
              <a:t>Data Logging </a:t>
            </a:r>
          </a:p>
        </p:txBody>
      </p:sp>
      <p:sp>
        <p:nvSpPr>
          <p:cNvPr id="107" name="object 40">
            <a:extLst>
              <a:ext uri="{FF2B5EF4-FFF2-40B4-BE49-F238E27FC236}">
                <a16:creationId xmlns:a16="http://schemas.microsoft.com/office/drawing/2014/main" id="{DB329CBF-3F98-4B66-BCD7-AF4E533E85ED}"/>
              </a:ext>
            </a:extLst>
          </p:cNvPr>
          <p:cNvSpPr txBox="1"/>
          <p:nvPr/>
        </p:nvSpPr>
        <p:spPr>
          <a:xfrm>
            <a:off x="1185878" y="1516758"/>
            <a:ext cx="722462" cy="166071"/>
          </a:xfrm>
          <a:prstGeom prst="rect">
            <a:avLst/>
          </a:prstGeom>
        </p:spPr>
        <p:txBody>
          <a:bodyPr vert="horz" wrap="square" lIns="0" tIns="12065" rIns="0" bIns="0" rtlCol="0">
            <a:spAutoFit/>
          </a:bodyPr>
          <a:lstStyle/>
          <a:p>
            <a:pPr marL="12700">
              <a:lnSpc>
                <a:spcPct val="100000"/>
              </a:lnSpc>
              <a:spcBef>
                <a:spcPts val="95"/>
              </a:spcBef>
            </a:pPr>
            <a:r>
              <a:rPr lang="en-US" sz="1000" b="1" spc="-5" dirty="0">
                <a:solidFill>
                  <a:srgbClr val="002776"/>
                </a:solidFill>
                <a:latin typeface="Carlito"/>
                <a:cs typeface="Carlito"/>
              </a:rPr>
              <a:t>Elastic Search</a:t>
            </a:r>
            <a:endParaRPr sz="1000" dirty="0">
              <a:latin typeface="Carlito"/>
              <a:cs typeface="Carlito"/>
            </a:endParaRPr>
          </a:p>
        </p:txBody>
      </p:sp>
      <p:cxnSp>
        <p:nvCxnSpPr>
          <p:cNvPr id="108" name="Straight Arrow Connector 107">
            <a:extLst>
              <a:ext uri="{FF2B5EF4-FFF2-40B4-BE49-F238E27FC236}">
                <a16:creationId xmlns:a16="http://schemas.microsoft.com/office/drawing/2014/main" id="{1A7A773A-DA8F-44AC-BBCA-DB94628280E1}"/>
              </a:ext>
            </a:extLst>
          </p:cNvPr>
          <p:cNvCxnSpPr>
            <a:cxnSpLocks/>
          </p:cNvCxnSpPr>
          <p:nvPr/>
        </p:nvCxnSpPr>
        <p:spPr>
          <a:xfrm flipH="1">
            <a:off x="1904981" y="1691728"/>
            <a:ext cx="1077220" cy="0"/>
          </a:xfrm>
          <a:prstGeom prst="straightConnector1">
            <a:avLst/>
          </a:prstGeom>
          <a:ln>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109" name="Straight Arrow Connector 108">
            <a:extLst>
              <a:ext uri="{FF2B5EF4-FFF2-40B4-BE49-F238E27FC236}">
                <a16:creationId xmlns:a16="http://schemas.microsoft.com/office/drawing/2014/main" id="{6730A13C-3D51-4D46-A597-946484E80873}"/>
              </a:ext>
            </a:extLst>
          </p:cNvPr>
          <p:cNvCxnSpPr>
            <a:cxnSpLocks/>
          </p:cNvCxnSpPr>
          <p:nvPr/>
        </p:nvCxnSpPr>
        <p:spPr>
          <a:xfrm flipV="1">
            <a:off x="3619047" y="2116110"/>
            <a:ext cx="0" cy="298367"/>
          </a:xfrm>
          <a:prstGeom prst="straightConnector1">
            <a:avLst/>
          </a:prstGeom>
          <a:ln>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110" name="Straight Arrow Connector 109">
            <a:extLst>
              <a:ext uri="{FF2B5EF4-FFF2-40B4-BE49-F238E27FC236}">
                <a16:creationId xmlns:a16="http://schemas.microsoft.com/office/drawing/2014/main" id="{60352865-4030-4AB3-A36F-DACD3811B4BD}"/>
              </a:ext>
            </a:extLst>
          </p:cNvPr>
          <p:cNvCxnSpPr>
            <a:cxnSpLocks/>
          </p:cNvCxnSpPr>
          <p:nvPr/>
        </p:nvCxnSpPr>
        <p:spPr>
          <a:xfrm flipV="1">
            <a:off x="1922881" y="1952478"/>
            <a:ext cx="1078912" cy="5511"/>
          </a:xfrm>
          <a:prstGeom prst="straightConnector1">
            <a:avLst/>
          </a:prstGeom>
          <a:ln>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111" name="TextBox 110">
            <a:extLst>
              <a:ext uri="{FF2B5EF4-FFF2-40B4-BE49-F238E27FC236}">
                <a16:creationId xmlns:a16="http://schemas.microsoft.com/office/drawing/2014/main" id="{3B6A8A7E-0EAE-412E-BC32-F6B68168EBFE}"/>
              </a:ext>
            </a:extLst>
          </p:cNvPr>
          <p:cNvSpPr txBox="1"/>
          <p:nvPr/>
        </p:nvSpPr>
        <p:spPr>
          <a:xfrm>
            <a:off x="1884639" y="1911657"/>
            <a:ext cx="1206205" cy="400110"/>
          </a:xfrm>
          <a:prstGeom prst="rect">
            <a:avLst/>
          </a:prstGeom>
          <a:noFill/>
        </p:spPr>
        <p:txBody>
          <a:bodyPr wrap="square" rtlCol="0">
            <a:spAutoFit/>
          </a:bodyPr>
          <a:lstStyle/>
          <a:p>
            <a:pPr algn="ctr"/>
            <a:r>
              <a:rPr lang="en-US" sz="1000" dirty="0">
                <a:solidFill>
                  <a:schemeClr val="tx1">
                    <a:lumMod val="75000"/>
                    <a:lumOff val="25000"/>
                  </a:schemeClr>
                </a:solidFill>
              </a:rPr>
              <a:t>Dashboard Query</a:t>
            </a:r>
          </a:p>
        </p:txBody>
      </p:sp>
      <p:sp>
        <p:nvSpPr>
          <p:cNvPr id="112" name="object 51">
            <a:extLst>
              <a:ext uri="{FF2B5EF4-FFF2-40B4-BE49-F238E27FC236}">
                <a16:creationId xmlns:a16="http://schemas.microsoft.com/office/drawing/2014/main" id="{B6388551-2633-4314-B8E1-5CC9520B57B8}"/>
              </a:ext>
            </a:extLst>
          </p:cNvPr>
          <p:cNvSpPr txBox="1"/>
          <p:nvPr/>
        </p:nvSpPr>
        <p:spPr>
          <a:xfrm>
            <a:off x="2778222" y="4112085"/>
            <a:ext cx="1633621" cy="455894"/>
          </a:xfrm>
          <a:prstGeom prst="rect">
            <a:avLst/>
          </a:prstGeom>
        </p:spPr>
        <p:txBody>
          <a:bodyPr vert="horz" wrap="square" lIns="0" tIns="12065" rIns="0" bIns="0" rtlCol="0">
            <a:spAutoFit/>
          </a:bodyPr>
          <a:lstStyle/>
          <a:p>
            <a:pPr marL="12700">
              <a:lnSpc>
                <a:spcPct val="100000"/>
              </a:lnSpc>
              <a:spcBef>
                <a:spcPts val="95"/>
              </a:spcBef>
            </a:pPr>
            <a:r>
              <a:rPr lang="en-US" sz="1400" b="1" spc="-5" dirty="0">
                <a:solidFill>
                  <a:srgbClr val="004940"/>
                </a:solidFill>
                <a:latin typeface="Carlito"/>
                <a:cs typeface="Carlito"/>
              </a:rPr>
              <a:t>A2019 Control Room</a:t>
            </a:r>
          </a:p>
          <a:p>
            <a:pPr marL="12700">
              <a:lnSpc>
                <a:spcPct val="100000"/>
              </a:lnSpc>
              <a:spcBef>
                <a:spcPts val="95"/>
              </a:spcBef>
            </a:pPr>
            <a:r>
              <a:rPr lang="en-US" sz="1400" b="1" spc="-5" dirty="0">
                <a:solidFill>
                  <a:srgbClr val="004940"/>
                </a:solidFill>
                <a:latin typeface="Carlito"/>
                <a:cs typeface="Carlito"/>
              </a:rPr>
              <a:t>     Cloud/On Prem</a:t>
            </a:r>
            <a:endParaRPr sz="1400" dirty="0">
              <a:latin typeface="Carlito"/>
              <a:cs typeface="Carlito"/>
            </a:endParaRPr>
          </a:p>
        </p:txBody>
      </p:sp>
      <p:sp>
        <p:nvSpPr>
          <p:cNvPr id="113" name="object 51">
            <a:extLst>
              <a:ext uri="{FF2B5EF4-FFF2-40B4-BE49-F238E27FC236}">
                <a16:creationId xmlns:a16="http://schemas.microsoft.com/office/drawing/2014/main" id="{5788D4B1-C14A-45CA-B6C5-6A9CB9AA8606}"/>
              </a:ext>
            </a:extLst>
          </p:cNvPr>
          <p:cNvSpPr txBox="1"/>
          <p:nvPr/>
        </p:nvSpPr>
        <p:spPr>
          <a:xfrm>
            <a:off x="3228692" y="1216849"/>
            <a:ext cx="1633621" cy="227626"/>
          </a:xfrm>
          <a:prstGeom prst="rect">
            <a:avLst/>
          </a:prstGeom>
        </p:spPr>
        <p:txBody>
          <a:bodyPr vert="horz" wrap="square" lIns="0" tIns="12065" rIns="0" bIns="0" rtlCol="0">
            <a:spAutoFit/>
          </a:bodyPr>
          <a:lstStyle/>
          <a:p>
            <a:pPr marL="12700">
              <a:lnSpc>
                <a:spcPct val="100000"/>
              </a:lnSpc>
              <a:spcBef>
                <a:spcPts val="95"/>
              </a:spcBef>
            </a:pPr>
            <a:r>
              <a:rPr lang="en-US" sz="1400" b="1" spc="-5" dirty="0">
                <a:solidFill>
                  <a:srgbClr val="004940"/>
                </a:solidFill>
                <a:latin typeface="Carlito"/>
                <a:cs typeface="Carlito"/>
              </a:rPr>
              <a:t>Bot Insight</a:t>
            </a:r>
            <a:endParaRPr sz="1400" dirty="0">
              <a:latin typeface="Carlito"/>
              <a:cs typeface="Carlito"/>
            </a:endParaRPr>
          </a:p>
        </p:txBody>
      </p:sp>
      <p:pic>
        <p:nvPicPr>
          <p:cNvPr id="114" name="Picture 113">
            <a:extLst>
              <a:ext uri="{FF2B5EF4-FFF2-40B4-BE49-F238E27FC236}">
                <a16:creationId xmlns:a16="http://schemas.microsoft.com/office/drawing/2014/main" id="{4137BA0F-E45C-487F-9FCF-8C7DBD9508F3}"/>
              </a:ext>
            </a:extLst>
          </p:cNvPr>
          <p:cNvPicPr>
            <a:picLocks noChangeAspect="1"/>
          </p:cNvPicPr>
          <p:nvPr/>
        </p:nvPicPr>
        <p:blipFill>
          <a:blip r:embed="rId26"/>
          <a:stretch>
            <a:fillRect/>
          </a:stretch>
        </p:blipFill>
        <p:spPr>
          <a:xfrm>
            <a:off x="7910024" y="1958947"/>
            <a:ext cx="228600" cy="314325"/>
          </a:xfrm>
          <a:prstGeom prst="rect">
            <a:avLst/>
          </a:prstGeom>
        </p:spPr>
      </p:pic>
      <p:pic>
        <p:nvPicPr>
          <p:cNvPr id="115" name="Picture 114">
            <a:extLst>
              <a:ext uri="{FF2B5EF4-FFF2-40B4-BE49-F238E27FC236}">
                <a16:creationId xmlns:a16="http://schemas.microsoft.com/office/drawing/2014/main" id="{4EC0B83E-FB8A-42D8-B10E-1B94262C8AD9}"/>
              </a:ext>
            </a:extLst>
          </p:cNvPr>
          <p:cNvPicPr>
            <a:picLocks noChangeAspect="1"/>
          </p:cNvPicPr>
          <p:nvPr/>
        </p:nvPicPr>
        <p:blipFill>
          <a:blip r:embed="rId26"/>
          <a:stretch>
            <a:fillRect/>
          </a:stretch>
        </p:blipFill>
        <p:spPr>
          <a:xfrm>
            <a:off x="8715632" y="1887870"/>
            <a:ext cx="228600" cy="314325"/>
          </a:xfrm>
          <a:prstGeom prst="rect">
            <a:avLst/>
          </a:prstGeom>
        </p:spPr>
      </p:pic>
      <p:pic>
        <p:nvPicPr>
          <p:cNvPr id="116" name="Picture 115">
            <a:extLst>
              <a:ext uri="{FF2B5EF4-FFF2-40B4-BE49-F238E27FC236}">
                <a16:creationId xmlns:a16="http://schemas.microsoft.com/office/drawing/2014/main" id="{A3E2822D-48ED-4069-ADAD-24D08919B15E}"/>
              </a:ext>
            </a:extLst>
          </p:cNvPr>
          <p:cNvPicPr>
            <a:picLocks noChangeAspect="1"/>
          </p:cNvPicPr>
          <p:nvPr/>
        </p:nvPicPr>
        <p:blipFill>
          <a:blip r:embed="rId26"/>
          <a:stretch>
            <a:fillRect/>
          </a:stretch>
        </p:blipFill>
        <p:spPr>
          <a:xfrm>
            <a:off x="8689350" y="1942110"/>
            <a:ext cx="228600" cy="265091"/>
          </a:xfrm>
          <a:prstGeom prst="rect">
            <a:avLst/>
          </a:prstGeom>
        </p:spPr>
      </p:pic>
      <p:pic>
        <p:nvPicPr>
          <p:cNvPr id="117" name="Picture 116">
            <a:extLst>
              <a:ext uri="{FF2B5EF4-FFF2-40B4-BE49-F238E27FC236}">
                <a16:creationId xmlns:a16="http://schemas.microsoft.com/office/drawing/2014/main" id="{8A4452FB-E53D-4732-BD40-A090559206EC}"/>
              </a:ext>
            </a:extLst>
          </p:cNvPr>
          <p:cNvPicPr>
            <a:picLocks noChangeAspect="1"/>
          </p:cNvPicPr>
          <p:nvPr/>
        </p:nvPicPr>
        <p:blipFill>
          <a:blip r:embed="rId26"/>
          <a:stretch>
            <a:fillRect/>
          </a:stretch>
        </p:blipFill>
        <p:spPr>
          <a:xfrm>
            <a:off x="8726419" y="1906323"/>
            <a:ext cx="228600" cy="314325"/>
          </a:xfrm>
          <a:prstGeom prst="rect">
            <a:avLst/>
          </a:prstGeom>
        </p:spPr>
      </p:pic>
      <p:pic>
        <p:nvPicPr>
          <p:cNvPr id="118" name="Graphic 117">
            <a:extLst>
              <a:ext uri="{FF2B5EF4-FFF2-40B4-BE49-F238E27FC236}">
                <a16:creationId xmlns:a16="http://schemas.microsoft.com/office/drawing/2014/main" id="{0CEF0DC1-5DB2-468E-B528-7D9F1B60DB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78285" y="5493171"/>
            <a:ext cx="299085" cy="299085"/>
          </a:xfrm>
          <a:prstGeom prst="rect">
            <a:avLst/>
          </a:prstGeom>
        </p:spPr>
      </p:pic>
      <p:sp>
        <p:nvSpPr>
          <p:cNvPr id="5" name="TextBox 4">
            <a:extLst>
              <a:ext uri="{FF2B5EF4-FFF2-40B4-BE49-F238E27FC236}">
                <a16:creationId xmlns:a16="http://schemas.microsoft.com/office/drawing/2014/main" id="{0BDCAACE-5235-4C73-9564-9FC01D6907CC}"/>
              </a:ext>
            </a:extLst>
          </p:cNvPr>
          <p:cNvSpPr txBox="1"/>
          <p:nvPr/>
        </p:nvSpPr>
        <p:spPr>
          <a:xfrm>
            <a:off x="7751778" y="4940819"/>
            <a:ext cx="3145903" cy="1723549"/>
          </a:xfrm>
          <a:prstGeom prst="rect">
            <a:avLst/>
          </a:prstGeom>
          <a:noFill/>
        </p:spPr>
        <p:txBody>
          <a:bodyPr wrap="square" lIns="0" tIns="0" rIns="0" bIns="0" rtlCol="0">
            <a:spAutoFit/>
          </a:bodyPr>
          <a:lstStyle/>
          <a:p>
            <a:pPr algn="l"/>
            <a:r>
              <a:rPr lang="en-US" sz="1000" dirty="0">
                <a:solidFill>
                  <a:schemeClr val="accent4">
                    <a:lumMod val="50000"/>
                  </a:schemeClr>
                </a:solidFill>
              </a:rPr>
              <a:t>Agent Bot:</a:t>
            </a:r>
          </a:p>
          <a:p>
            <a:pPr marL="457200" indent="-457200" algn="l">
              <a:buAutoNum type="arabicPeriod"/>
            </a:pPr>
            <a:r>
              <a:rPr lang="en-US" sz="1000" dirty="0">
                <a:solidFill>
                  <a:schemeClr val="accent4">
                    <a:lumMod val="50000"/>
                  </a:schemeClr>
                </a:solidFill>
              </a:rPr>
              <a:t>Create Work Queue</a:t>
            </a:r>
          </a:p>
          <a:p>
            <a:pPr marL="457200" indent="-457200" algn="l">
              <a:buAutoNum type="arabicPeriod"/>
            </a:pPr>
            <a:r>
              <a:rPr lang="en-US" sz="1000" dirty="0">
                <a:solidFill>
                  <a:schemeClr val="accent4">
                    <a:lumMod val="50000"/>
                  </a:schemeClr>
                </a:solidFill>
              </a:rPr>
              <a:t>Associate Device Pool</a:t>
            </a:r>
          </a:p>
          <a:p>
            <a:pPr marL="457200" indent="-457200" algn="l">
              <a:buAutoNum type="arabicPeriod"/>
            </a:pPr>
            <a:r>
              <a:rPr lang="en-US" sz="1000" dirty="0">
                <a:solidFill>
                  <a:schemeClr val="accent4">
                    <a:lumMod val="50000"/>
                  </a:schemeClr>
                </a:solidFill>
              </a:rPr>
              <a:t>Select Input Template</a:t>
            </a:r>
          </a:p>
          <a:p>
            <a:pPr marL="457200" indent="-457200" algn="l">
              <a:buAutoNum type="arabicPeriod"/>
            </a:pPr>
            <a:r>
              <a:rPr lang="en-US" sz="1000" dirty="0">
                <a:solidFill>
                  <a:schemeClr val="accent4">
                    <a:lumMod val="50000"/>
                  </a:schemeClr>
                </a:solidFill>
              </a:rPr>
              <a:t>Create Work Items</a:t>
            </a:r>
          </a:p>
          <a:p>
            <a:pPr marL="457200" indent="-457200" algn="l">
              <a:buAutoNum type="arabicPeriod"/>
            </a:pPr>
            <a:r>
              <a:rPr lang="en-US" sz="1000" dirty="0">
                <a:solidFill>
                  <a:schemeClr val="accent4">
                    <a:lumMod val="50000"/>
                  </a:schemeClr>
                </a:solidFill>
              </a:rPr>
              <a:t>Poll WLM for worktime results</a:t>
            </a:r>
          </a:p>
          <a:p>
            <a:pPr marL="457200" indent="-457200" algn="l">
              <a:buAutoNum type="arabicPeriod"/>
            </a:pPr>
            <a:r>
              <a:rPr lang="en-US" sz="1000" dirty="0">
                <a:solidFill>
                  <a:schemeClr val="accent4">
                    <a:lumMod val="50000"/>
                  </a:schemeClr>
                </a:solidFill>
              </a:rPr>
              <a:t>Interactive Forms Display/Update</a:t>
            </a:r>
          </a:p>
          <a:p>
            <a:pPr algn="l"/>
            <a:endParaRPr lang="en-US" sz="1000" dirty="0">
              <a:solidFill>
                <a:schemeClr val="accent4">
                  <a:lumMod val="50000"/>
                </a:schemeClr>
              </a:solidFill>
            </a:endParaRPr>
          </a:p>
          <a:p>
            <a:pPr algn="l"/>
            <a:r>
              <a:rPr lang="en-US" sz="1000" dirty="0">
                <a:solidFill>
                  <a:schemeClr val="accent4">
                    <a:lumMod val="50000"/>
                  </a:schemeClr>
                </a:solidFill>
              </a:rPr>
              <a:t>Mapping:</a:t>
            </a:r>
          </a:p>
          <a:p>
            <a:pPr algn="l"/>
            <a:r>
              <a:rPr lang="en-US" sz="1000" dirty="0">
                <a:solidFill>
                  <a:schemeClr val="accent4">
                    <a:lumMod val="50000"/>
                  </a:schemeClr>
                </a:solidFill>
              </a:rPr>
              <a:t>1 Agent &gt; 1 WQ &gt; 1 Device</a:t>
            </a:r>
          </a:p>
          <a:p>
            <a:pPr marL="457200" indent="-457200" algn="l">
              <a:buAutoNum type="arabicPeriod"/>
            </a:pPr>
            <a:endParaRPr lang="en-US" sz="1200" dirty="0" err="1">
              <a:solidFill>
                <a:schemeClr val="accent4">
                  <a:lumMod val="50000"/>
                </a:schemeClr>
              </a:solidFill>
            </a:endParaRPr>
          </a:p>
        </p:txBody>
      </p:sp>
      <p:sp>
        <p:nvSpPr>
          <p:cNvPr id="7" name="TextBox 6">
            <a:extLst>
              <a:ext uri="{FF2B5EF4-FFF2-40B4-BE49-F238E27FC236}">
                <a16:creationId xmlns:a16="http://schemas.microsoft.com/office/drawing/2014/main" id="{59FF7B4D-B260-44C0-BA2B-1395F61D9929}"/>
              </a:ext>
            </a:extLst>
          </p:cNvPr>
          <p:cNvSpPr txBox="1"/>
          <p:nvPr/>
        </p:nvSpPr>
        <p:spPr>
          <a:xfrm>
            <a:off x="932946" y="4132094"/>
            <a:ext cx="1953243" cy="615553"/>
          </a:xfrm>
          <a:prstGeom prst="rect">
            <a:avLst/>
          </a:prstGeom>
          <a:noFill/>
        </p:spPr>
        <p:txBody>
          <a:bodyPr wrap="square" lIns="0" tIns="0" rIns="0" bIns="0" rtlCol="0">
            <a:spAutoFit/>
          </a:bodyPr>
          <a:lstStyle/>
          <a:p>
            <a:pPr algn="l"/>
            <a:r>
              <a:rPr lang="en-US" sz="1000" dirty="0">
                <a:solidFill>
                  <a:schemeClr val="accent4">
                    <a:lumMod val="50000"/>
                  </a:schemeClr>
                </a:solidFill>
              </a:rPr>
              <a:t>WLM:</a:t>
            </a:r>
          </a:p>
          <a:p>
            <a:pPr marL="457200" indent="-457200" algn="l">
              <a:buAutoNum type="arabicPeriod"/>
            </a:pPr>
            <a:r>
              <a:rPr lang="en-US" sz="1000" dirty="0">
                <a:solidFill>
                  <a:schemeClr val="accent4">
                    <a:lumMod val="50000"/>
                  </a:schemeClr>
                </a:solidFill>
              </a:rPr>
              <a:t>Work Queue(s) created</a:t>
            </a:r>
          </a:p>
          <a:p>
            <a:pPr marL="457200" indent="-457200" algn="l">
              <a:buAutoNum type="arabicPeriod"/>
            </a:pPr>
            <a:r>
              <a:rPr lang="en-US" sz="1000" dirty="0">
                <a:solidFill>
                  <a:schemeClr val="accent4">
                    <a:lumMod val="50000"/>
                  </a:schemeClr>
                </a:solidFill>
              </a:rPr>
              <a:t>Work item(s) added with Agent’s input</a:t>
            </a:r>
          </a:p>
        </p:txBody>
      </p:sp>
      <p:sp>
        <p:nvSpPr>
          <p:cNvPr id="119" name="TextBox 118">
            <a:extLst>
              <a:ext uri="{FF2B5EF4-FFF2-40B4-BE49-F238E27FC236}">
                <a16:creationId xmlns:a16="http://schemas.microsoft.com/office/drawing/2014/main" id="{50A4942F-9577-4C47-9968-266C59EE9694}"/>
              </a:ext>
            </a:extLst>
          </p:cNvPr>
          <p:cNvSpPr txBox="1"/>
          <p:nvPr/>
        </p:nvSpPr>
        <p:spPr>
          <a:xfrm>
            <a:off x="5384711" y="3767850"/>
            <a:ext cx="1997967" cy="615553"/>
          </a:xfrm>
          <a:prstGeom prst="rect">
            <a:avLst/>
          </a:prstGeom>
          <a:noFill/>
          <a:ln>
            <a:solidFill>
              <a:schemeClr val="bg1"/>
            </a:solidFill>
          </a:ln>
        </p:spPr>
        <p:txBody>
          <a:bodyPr wrap="square" lIns="0" tIns="0" rIns="0" bIns="0" rtlCol="0">
            <a:spAutoFit/>
          </a:bodyPr>
          <a:lstStyle/>
          <a:p>
            <a:pPr algn="l"/>
            <a:r>
              <a:rPr lang="en-US" sz="1000" dirty="0">
                <a:solidFill>
                  <a:schemeClr val="accent4">
                    <a:lumMod val="50000"/>
                  </a:schemeClr>
                </a:solidFill>
              </a:rPr>
              <a:t>WLM:</a:t>
            </a:r>
          </a:p>
          <a:p>
            <a:pPr marL="457200" indent="-457200" algn="l">
              <a:buAutoNum type="arabicPeriod"/>
            </a:pPr>
            <a:r>
              <a:rPr lang="en-US" sz="1000" dirty="0">
                <a:solidFill>
                  <a:schemeClr val="accent4">
                    <a:lumMod val="50000"/>
                  </a:schemeClr>
                </a:solidFill>
              </a:rPr>
              <a:t>Work item(s) executed</a:t>
            </a:r>
          </a:p>
          <a:p>
            <a:pPr marL="457200" indent="-457200" algn="l">
              <a:buAutoNum type="arabicPeriod"/>
            </a:pPr>
            <a:r>
              <a:rPr lang="en-US" sz="1000" dirty="0">
                <a:solidFill>
                  <a:schemeClr val="accent4">
                    <a:lumMod val="50000"/>
                  </a:schemeClr>
                </a:solidFill>
              </a:rPr>
              <a:t>Agent Inputs are also passed to Remote Bot</a:t>
            </a:r>
          </a:p>
        </p:txBody>
      </p:sp>
      <p:sp>
        <p:nvSpPr>
          <p:cNvPr id="120" name="TextBox 119">
            <a:extLst>
              <a:ext uri="{FF2B5EF4-FFF2-40B4-BE49-F238E27FC236}">
                <a16:creationId xmlns:a16="http://schemas.microsoft.com/office/drawing/2014/main" id="{AF6EF6E3-EFA6-40DC-A55C-726F898C1388}"/>
              </a:ext>
            </a:extLst>
          </p:cNvPr>
          <p:cNvSpPr txBox="1"/>
          <p:nvPr/>
        </p:nvSpPr>
        <p:spPr>
          <a:xfrm>
            <a:off x="5394616" y="1853783"/>
            <a:ext cx="1997967" cy="461665"/>
          </a:xfrm>
          <a:prstGeom prst="rect">
            <a:avLst/>
          </a:prstGeom>
          <a:noFill/>
          <a:ln>
            <a:solidFill>
              <a:schemeClr val="bg1"/>
            </a:solidFill>
          </a:ln>
        </p:spPr>
        <p:txBody>
          <a:bodyPr wrap="square" lIns="0" tIns="0" rIns="0" bIns="0" rtlCol="0">
            <a:spAutoFit/>
          </a:bodyPr>
          <a:lstStyle/>
          <a:p>
            <a:pPr algn="l"/>
            <a:r>
              <a:rPr lang="en-US" sz="1000" dirty="0">
                <a:solidFill>
                  <a:schemeClr val="accent4">
                    <a:lumMod val="50000"/>
                  </a:schemeClr>
                </a:solidFill>
              </a:rPr>
              <a:t>WLM:</a:t>
            </a:r>
          </a:p>
          <a:p>
            <a:pPr marL="457200" indent="-457200" algn="l">
              <a:buAutoNum type="arabicPeriod"/>
            </a:pPr>
            <a:r>
              <a:rPr lang="en-US" sz="1000" dirty="0">
                <a:solidFill>
                  <a:schemeClr val="accent4">
                    <a:lumMod val="50000"/>
                  </a:schemeClr>
                </a:solidFill>
              </a:rPr>
              <a:t>Remote Bot Pushes output to work item result</a:t>
            </a:r>
          </a:p>
        </p:txBody>
      </p:sp>
      <p:cxnSp>
        <p:nvCxnSpPr>
          <p:cNvPr id="121" name="Straight Arrow Connector 120">
            <a:extLst>
              <a:ext uri="{FF2B5EF4-FFF2-40B4-BE49-F238E27FC236}">
                <a16:creationId xmlns:a16="http://schemas.microsoft.com/office/drawing/2014/main" id="{D8313413-D00C-4D95-9D75-46C33DE0F131}"/>
              </a:ext>
            </a:extLst>
          </p:cNvPr>
          <p:cNvCxnSpPr/>
          <p:nvPr/>
        </p:nvCxnSpPr>
        <p:spPr>
          <a:xfrm flipH="1">
            <a:off x="5093161" y="2852184"/>
            <a:ext cx="2644076" cy="0"/>
          </a:xfrm>
          <a:prstGeom prst="straightConnector1">
            <a:avLst/>
          </a:prstGeom>
          <a:ln>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122" name="Straight Arrow Connector 121">
            <a:extLst>
              <a:ext uri="{FF2B5EF4-FFF2-40B4-BE49-F238E27FC236}">
                <a16:creationId xmlns:a16="http://schemas.microsoft.com/office/drawing/2014/main" id="{B1B1288B-7DC3-4CD9-800A-84382729A0E6}"/>
              </a:ext>
            </a:extLst>
          </p:cNvPr>
          <p:cNvCxnSpPr/>
          <p:nvPr/>
        </p:nvCxnSpPr>
        <p:spPr>
          <a:xfrm>
            <a:off x="5121942" y="3378415"/>
            <a:ext cx="2644076" cy="0"/>
          </a:xfrm>
          <a:prstGeom prst="straightConnector1">
            <a:avLst/>
          </a:prstGeom>
          <a:ln>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124" name="TextBox 123">
            <a:extLst>
              <a:ext uri="{FF2B5EF4-FFF2-40B4-BE49-F238E27FC236}">
                <a16:creationId xmlns:a16="http://schemas.microsoft.com/office/drawing/2014/main" id="{FA4FE248-EA30-4F84-A81C-FF154B135AD9}"/>
              </a:ext>
            </a:extLst>
          </p:cNvPr>
          <p:cNvSpPr txBox="1"/>
          <p:nvPr/>
        </p:nvSpPr>
        <p:spPr>
          <a:xfrm>
            <a:off x="3937036" y="4999344"/>
            <a:ext cx="1843303" cy="553998"/>
          </a:xfrm>
          <a:prstGeom prst="rect">
            <a:avLst/>
          </a:prstGeom>
          <a:noFill/>
        </p:spPr>
        <p:txBody>
          <a:bodyPr wrap="square" rtlCol="0">
            <a:spAutoFit/>
          </a:bodyPr>
          <a:lstStyle/>
          <a:p>
            <a:r>
              <a:rPr lang="en-US" sz="1000" dirty="0">
                <a:solidFill>
                  <a:schemeClr val="accent4">
                    <a:lumMod val="50000"/>
                  </a:schemeClr>
                </a:solidFill>
              </a:rPr>
              <a:t>Agent input details, on Interactive Forms, Submit them.</a:t>
            </a:r>
          </a:p>
        </p:txBody>
      </p:sp>
      <p:sp>
        <p:nvSpPr>
          <p:cNvPr id="125" name="TextBox 124">
            <a:extLst>
              <a:ext uri="{FF2B5EF4-FFF2-40B4-BE49-F238E27FC236}">
                <a16:creationId xmlns:a16="http://schemas.microsoft.com/office/drawing/2014/main" id="{5DA18051-91BB-4051-BDBE-3B433EB175B4}"/>
              </a:ext>
            </a:extLst>
          </p:cNvPr>
          <p:cNvSpPr txBox="1"/>
          <p:nvPr/>
        </p:nvSpPr>
        <p:spPr>
          <a:xfrm>
            <a:off x="7783846" y="1064811"/>
            <a:ext cx="3587558" cy="461665"/>
          </a:xfrm>
          <a:prstGeom prst="rect">
            <a:avLst/>
          </a:prstGeom>
          <a:noFill/>
          <a:ln>
            <a:solidFill>
              <a:schemeClr val="bg1"/>
            </a:solidFill>
          </a:ln>
        </p:spPr>
        <p:txBody>
          <a:bodyPr wrap="square" lIns="0" tIns="0" rIns="0" bIns="0" rtlCol="0">
            <a:spAutoFit/>
          </a:bodyPr>
          <a:lstStyle/>
          <a:p>
            <a:pPr algn="l"/>
            <a:r>
              <a:rPr lang="en-US" sz="1000" dirty="0">
                <a:solidFill>
                  <a:schemeClr val="accent4">
                    <a:lumMod val="50000"/>
                  </a:schemeClr>
                </a:solidFill>
              </a:rPr>
              <a:t>Remote Machine Bot:</a:t>
            </a:r>
          </a:p>
          <a:p>
            <a:pPr marL="457200" indent="-457200" algn="l">
              <a:buAutoNum type="arabicPeriod"/>
            </a:pPr>
            <a:r>
              <a:rPr lang="en-US" sz="1000" dirty="0">
                <a:solidFill>
                  <a:schemeClr val="accent4">
                    <a:lumMod val="50000"/>
                  </a:schemeClr>
                </a:solidFill>
              </a:rPr>
              <a:t>Bot uses inputs received from work item(s)</a:t>
            </a:r>
          </a:p>
          <a:p>
            <a:pPr marL="457200" indent="-457200" algn="l">
              <a:buAutoNum type="arabicPeriod"/>
            </a:pPr>
            <a:r>
              <a:rPr lang="en-US" sz="1000" dirty="0">
                <a:solidFill>
                  <a:schemeClr val="accent4">
                    <a:lumMod val="50000"/>
                  </a:schemeClr>
                </a:solidFill>
              </a:rPr>
              <a:t>Perform necessary actions</a:t>
            </a:r>
          </a:p>
        </p:txBody>
      </p:sp>
      <p:sp>
        <p:nvSpPr>
          <p:cNvPr id="4" name="Oval 3">
            <a:extLst>
              <a:ext uri="{FF2B5EF4-FFF2-40B4-BE49-F238E27FC236}">
                <a16:creationId xmlns:a16="http://schemas.microsoft.com/office/drawing/2014/main" id="{1AC5D5AC-CF24-4A12-877B-45A11E2E1507}"/>
              </a:ext>
            </a:extLst>
          </p:cNvPr>
          <p:cNvSpPr/>
          <p:nvPr/>
        </p:nvSpPr>
        <p:spPr>
          <a:xfrm>
            <a:off x="7338370" y="4704183"/>
            <a:ext cx="383755" cy="31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123" name="Oval 122">
            <a:extLst>
              <a:ext uri="{FF2B5EF4-FFF2-40B4-BE49-F238E27FC236}">
                <a16:creationId xmlns:a16="http://schemas.microsoft.com/office/drawing/2014/main" id="{1FD5DC2E-8A5E-4021-B7C7-A8631F598A00}"/>
              </a:ext>
            </a:extLst>
          </p:cNvPr>
          <p:cNvSpPr/>
          <p:nvPr/>
        </p:nvSpPr>
        <p:spPr>
          <a:xfrm>
            <a:off x="5219533" y="4734624"/>
            <a:ext cx="383755" cy="31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sp>
        <p:nvSpPr>
          <p:cNvPr id="126" name="Oval 125">
            <a:extLst>
              <a:ext uri="{FF2B5EF4-FFF2-40B4-BE49-F238E27FC236}">
                <a16:creationId xmlns:a16="http://schemas.microsoft.com/office/drawing/2014/main" id="{75BB5A00-CAA2-40F3-A0E5-641DF5952B73}"/>
              </a:ext>
            </a:extLst>
          </p:cNvPr>
          <p:cNvSpPr/>
          <p:nvPr/>
        </p:nvSpPr>
        <p:spPr>
          <a:xfrm>
            <a:off x="1462040" y="3898318"/>
            <a:ext cx="383755" cy="31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127" name="Oval 126">
            <a:extLst>
              <a:ext uri="{FF2B5EF4-FFF2-40B4-BE49-F238E27FC236}">
                <a16:creationId xmlns:a16="http://schemas.microsoft.com/office/drawing/2014/main" id="{E96EB7A2-CAE2-4059-9E43-7CBD638111B4}"/>
              </a:ext>
            </a:extLst>
          </p:cNvPr>
          <p:cNvSpPr/>
          <p:nvPr/>
        </p:nvSpPr>
        <p:spPr>
          <a:xfrm>
            <a:off x="5760412" y="3599432"/>
            <a:ext cx="383755" cy="31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en-IN" dirty="0"/>
          </a:p>
        </p:txBody>
      </p:sp>
      <p:sp>
        <p:nvSpPr>
          <p:cNvPr id="128" name="Oval 127">
            <a:extLst>
              <a:ext uri="{FF2B5EF4-FFF2-40B4-BE49-F238E27FC236}">
                <a16:creationId xmlns:a16="http://schemas.microsoft.com/office/drawing/2014/main" id="{E632562B-A94B-4EF4-BAF0-EADCE9605229}"/>
              </a:ext>
            </a:extLst>
          </p:cNvPr>
          <p:cNvSpPr/>
          <p:nvPr/>
        </p:nvSpPr>
        <p:spPr>
          <a:xfrm>
            <a:off x="7310123" y="1175177"/>
            <a:ext cx="383755" cy="31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en-IN" dirty="0"/>
          </a:p>
        </p:txBody>
      </p:sp>
      <p:sp>
        <p:nvSpPr>
          <p:cNvPr id="129" name="Oval 128">
            <a:extLst>
              <a:ext uri="{FF2B5EF4-FFF2-40B4-BE49-F238E27FC236}">
                <a16:creationId xmlns:a16="http://schemas.microsoft.com/office/drawing/2014/main" id="{27107BFB-680A-42B5-86BB-FD6C7C263323}"/>
              </a:ext>
            </a:extLst>
          </p:cNvPr>
          <p:cNvSpPr/>
          <p:nvPr/>
        </p:nvSpPr>
        <p:spPr>
          <a:xfrm>
            <a:off x="5904122" y="1692885"/>
            <a:ext cx="383755" cy="31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endParaRPr lang="en-IN" dirty="0"/>
          </a:p>
        </p:txBody>
      </p:sp>
      <p:sp>
        <p:nvSpPr>
          <p:cNvPr id="130" name="Oval 129">
            <a:extLst>
              <a:ext uri="{FF2B5EF4-FFF2-40B4-BE49-F238E27FC236}">
                <a16:creationId xmlns:a16="http://schemas.microsoft.com/office/drawing/2014/main" id="{479D8807-A459-45FF-8913-99453FBCD75D}"/>
              </a:ext>
            </a:extLst>
          </p:cNvPr>
          <p:cNvSpPr/>
          <p:nvPr/>
        </p:nvSpPr>
        <p:spPr>
          <a:xfrm>
            <a:off x="2825143" y="5877815"/>
            <a:ext cx="383755" cy="310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endParaRPr lang="en-IN" dirty="0"/>
          </a:p>
        </p:txBody>
      </p:sp>
    </p:spTree>
    <p:extLst>
      <p:ext uri="{BB962C8B-B14F-4D97-AF65-F5344CB8AC3E}">
        <p14:creationId xmlns:p14="http://schemas.microsoft.com/office/powerpoint/2010/main" val="4682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4"/>
                                        </p:tgtEl>
                                        <p:attrNameLst>
                                          <p:attrName>style.visibility</p:attrName>
                                        </p:attrNameLst>
                                      </p:cBhvr>
                                      <p:to>
                                        <p:strVal val="visible"/>
                                      </p:to>
                                    </p:set>
                                    <p:animEffect transition="in" filter="fade">
                                      <p:cBhvr>
                                        <p:cTn id="14" dur="500"/>
                                        <p:tgtEl>
                                          <p:spTgt spid="12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fade">
                                      <p:cBhvr>
                                        <p:cTn id="35" dur="500"/>
                                        <p:tgtEl>
                                          <p:spTgt spid="125"/>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1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fade">
                                      <p:cBhvr>
                                        <p:cTn id="49" dur="500"/>
                                        <p:tgtEl>
                                          <p:spTgt spid="98"/>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 grpId="0"/>
      <p:bldP spid="119" grpId="0" animBg="1"/>
      <p:bldP spid="120" grpId="0" animBg="1"/>
      <p:bldP spid="124" grpId="0"/>
      <p:bldP spid="125" grpId="0" animBg="1"/>
      <p:bldP spid="4" grpId="0" animBg="1"/>
      <p:bldP spid="123" grpId="0" animBg="1"/>
      <p:bldP spid="126" grpId="0" animBg="1"/>
      <p:bldP spid="127" grpId="0" animBg="1"/>
      <p:bldP spid="128" grpId="0" animBg="1"/>
      <p:bldP spid="129" grpId="0" animBg="1"/>
      <p:bldP spid="1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1E96EB7-5931-4E72-A265-8566095DF48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0" name="think-cell Slide" r:id="rId6" imgW="395" imgH="394" progId="TCLayout.ActiveDocument.1">
                  <p:embed/>
                </p:oleObj>
              </mc:Choice>
              <mc:Fallback>
                <p:oleObj name="think-cell Slide" r:id="rId6" imgW="395" imgH="394" progId="TCLayout.ActiveDocument.1">
                  <p:embed/>
                  <p:pic>
                    <p:nvPicPr>
                      <p:cNvPr id="3" name="Object 2" hidden="1">
                        <a:extLst>
                          <a:ext uri="{FF2B5EF4-FFF2-40B4-BE49-F238E27FC236}">
                            <a16:creationId xmlns:a16="http://schemas.microsoft.com/office/drawing/2014/main" id="{F1E96EB7-5931-4E72-A265-8566095DF48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4DFAE88-C781-42A3-8363-821848E4FDCB}"/>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egoe UI" panose="020B0502040204020203" pitchFamily="34" charset="0"/>
            </a:endParaRPr>
          </a:p>
        </p:txBody>
      </p:sp>
      <p:sp>
        <p:nvSpPr>
          <p:cNvPr id="75" name="Title 1">
            <a:extLst>
              <a:ext uri="{FF2B5EF4-FFF2-40B4-BE49-F238E27FC236}">
                <a16:creationId xmlns:a16="http://schemas.microsoft.com/office/drawing/2014/main" id="{070404B5-3375-4715-AA26-667FF3AC7DBF}"/>
              </a:ext>
            </a:extLst>
          </p:cNvPr>
          <p:cNvSpPr>
            <a:spLocks noGrp="1"/>
          </p:cNvSpPr>
          <p:nvPr>
            <p:ph type="title"/>
          </p:nvPr>
        </p:nvSpPr>
        <p:spPr>
          <a:xfrm>
            <a:off x="327737" y="330530"/>
            <a:ext cx="11376000" cy="480000"/>
          </a:xfrm>
        </p:spPr>
        <p:txBody>
          <a:bodyPr anchor="ctr">
            <a:noAutofit/>
          </a:bodyPr>
          <a:lstStyle/>
          <a:p>
            <a:r>
              <a:rPr lang="en-US" dirty="0">
                <a:solidFill>
                  <a:srgbClr val="333333"/>
                </a:solidFill>
                <a:latin typeface="Museo Sans 700" panose="02000000000000000000" pitchFamily="50" charset="0"/>
                <a:ea typeface="+mn-ea"/>
                <a:cs typeface="+mn-cs"/>
              </a:rPr>
              <a:t>Procure to Pay Process Flow</a:t>
            </a:r>
          </a:p>
        </p:txBody>
      </p:sp>
      <p:sp>
        <p:nvSpPr>
          <p:cNvPr id="87" name="Rectangle 86">
            <a:extLst>
              <a:ext uri="{FF2B5EF4-FFF2-40B4-BE49-F238E27FC236}">
                <a16:creationId xmlns:a16="http://schemas.microsoft.com/office/drawing/2014/main" id="{E4027A42-D274-4F00-9390-D178114D7C63}"/>
              </a:ext>
            </a:extLst>
          </p:cNvPr>
          <p:cNvSpPr/>
          <p:nvPr/>
        </p:nvSpPr>
        <p:spPr>
          <a:xfrm>
            <a:off x="5947797" y="6419591"/>
            <a:ext cx="433596" cy="332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F72A26F3-8590-4387-BFDF-7EE28BDD1701}" type="slidenum">
              <a:rPr kumimoji="0" lang="en-IN" sz="1200" b="0" i="0" u="none" strike="noStrike" kern="1200" cap="none" spc="0" normalizeH="0" baseline="0" noProof="0" smtClean="0">
                <a:ln>
                  <a:noFill/>
                </a:ln>
                <a:solidFill>
                  <a:srgbClr val="666666"/>
                </a:solidFill>
                <a:effectLst/>
                <a:uLnTx/>
                <a:uFillTx/>
                <a:latin typeface="Verdana"/>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dirty="0">
              <a:ln>
                <a:noFill/>
              </a:ln>
              <a:solidFill>
                <a:srgbClr val="666666"/>
              </a:solidFill>
              <a:effectLst/>
              <a:uLnTx/>
              <a:uFillTx/>
              <a:latin typeface="Verdana"/>
              <a:ea typeface="+mn-ea"/>
              <a:cs typeface="+mn-cs"/>
            </a:endParaRPr>
          </a:p>
        </p:txBody>
      </p:sp>
      <p:sp>
        <p:nvSpPr>
          <p:cNvPr id="88" name="Footer Placeholder 1">
            <a:extLst>
              <a:ext uri="{FF2B5EF4-FFF2-40B4-BE49-F238E27FC236}">
                <a16:creationId xmlns:a16="http://schemas.microsoft.com/office/drawing/2014/main" id="{EE328B31-7C02-4AB3-B53E-57C87AD2DF72}"/>
              </a:ext>
            </a:extLst>
          </p:cNvPr>
          <p:cNvSpPr txBox="1">
            <a:spLocks/>
          </p:cNvSpPr>
          <p:nvPr/>
        </p:nvSpPr>
        <p:spPr>
          <a:xfrm>
            <a:off x="362804" y="6419591"/>
            <a:ext cx="2691231" cy="36618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66666"/>
                </a:solidFill>
                <a:effectLst/>
                <a:uLnTx/>
                <a:uFillTx/>
                <a:latin typeface="Segoe UI" panose="020B0502040204020203" pitchFamily="34" charset="0"/>
                <a:ea typeface="+mn-ea"/>
                <a:cs typeface="Segoe UI" panose="020B0502040204020203" pitchFamily="34" charset="0"/>
              </a:rPr>
              <a:t>Confidential – Do Not Distribute</a:t>
            </a:r>
          </a:p>
        </p:txBody>
      </p:sp>
      <p:graphicFrame>
        <p:nvGraphicFramePr>
          <p:cNvPr id="133" name="Content Placeholder 3">
            <a:extLst>
              <a:ext uri="{FF2B5EF4-FFF2-40B4-BE49-F238E27FC236}">
                <a16:creationId xmlns:a16="http://schemas.microsoft.com/office/drawing/2014/main" id="{ACFD16BD-A211-48DA-BB97-667A41591843}"/>
              </a:ext>
            </a:extLst>
          </p:cNvPr>
          <p:cNvGraphicFramePr>
            <a:graphicFrameLocks/>
          </p:cNvGraphicFramePr>
          <p:nvPr>
            <p:extLst>
              <p:ext uri="{D42A27DB-BD31-4B8C-83A1-F6EECF244321}">
                <p14:modId xmlns:p14="http://schemas.microsoft.com/office/powerpoint/2010/main" val="104629827"/>
              </p:ext>
            </p:extLst>
          </p:nvPr>
        </p:nvGraphicFramePr>
        <p:xfrm>
          <a:off x="-625643" y="62151"/>
          <a:ext cx="13086584" cy="66828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4" name="TextBox 133">
            <a:extLst>
              <a:ext uri="{FF2B5EF4-FFF2-40B4-BE49-F238E27FC236}">
                <a16:creationId xmlns:a16="http://schemas.microsoft.com/office/drawing/2014/main" id="{513CCC1B-B857-45F8-8713-589ABFF039AD}"/>
              </a:ext>
            </a:extLst>
          </p:cNvPr>
          <p:cNvSpPr txBox="1"/>
          <p:nvPr/>
        </p:nvSpPr>
        <p:spPr>
          <a:xfrm>
            <a:off x="5514036" y="2504210"/>
            <a:ext cx="670557" cy="338554"/>
          </a:xfrm>
          <a:prstGeom prst="rect">
            <a:avLst/>
          </a:prstGeom>
          <a:noFill/>
        </p:spPr>
        <p:txBody>
          <a:bodyPr wrap="square" lIns="0" tIns="0" rIns="0" bIns="0" rtlCol="0">
            <a:spAutoFit/>
          </a:bodyPr>
          <a:lstStyle/>
          <a:p>
            <a:pPr algn="ctr"/>
            <a:r>
              <a:rPr lang="en-US" sz="1100" dirty="0">
                <a:solidFill>
                  <a:schemeClr val="tx2"/>
                </a:solidFill>
                <a:latin typeface="Museo Sans 500" panose="02000000000000000000" pitchFamily="2" charset="77"/>
              </a:rPr>
              <a:t>Purchase Request</a:t>
            </a:r>
          </a:p>
        </p:txBody>
      </p:sp>
      <p:sp>
        <p:nvSpPr>
          <p:cNvPr id="135" name="TextBox 134">
            <a:extLst>
              <a:ext uri="{FF2B5EF4-FFF2-40B4-BE49-F238E27FC236}">
                <a16:creationId xmlns:a16="http://schemas.microsoft.com/office/drawing/2014/main" id="{66D563AE-C652-4FAD-9E0F-639928516112}"/>
              </a:ext>
            </a:extLst>
          </p:cNvPr>
          <p:cNvSpPr txBox="1"/>
          <p:nvPr/>
        </p:nvSpPr>
        <p:spPr>
          <a:xfrm rot="4426271">
            <a:off x="6420356" y="3141627"/>
            <a:ext cx="756319" cy="338554"/>
          </a:xfrm>
          <a:prstGeom prst="rect">
            <a:avLst/>
          </a:prstGeom>
          <a:noFill/>
        </p:spPr>
        <p:txBody>
          <a:bodyPr wrap="square" lIns="0" tIns="0" rIns="0" bIns="0" rtlCol="0">
            <a:spAutoFit/>
          </a:bodyPr>
          <a:lstStyle/>
          <a:p>
            <a:pPr algn="ctr"/>
            <a:r>
              <a:rPr lang="en-US" sz="1100" dirty="0">
                <a:solidFill>
                  <a:schemeClr val="tx2"/>
                </a:solidFill>
                <a:latin typeface="Museo Sans 500" panose="02000000000000000000" pitchFamily="2" charset="77"/>
              </a:rPr>
              <a:t>Vendor Quotation</a:t>
            </a:r>
          </a:p>
        </p:txBody>
      </p:sp>
      <p:sp>
        <p:nvSpPr>
          <p:cNvPr id="136" name="TextBox 135">
            <a:extLst>
              <a:ext uri="{FF2B5EF4-FFF2-40B4-BE49-F238E27FC236}">
                <a16:creationId xmlns:a16="http://schemas.microsoft.com/office/drawing/2014/main" id="{A0EB0555-AAE6-4FF2-B540-B8FBE2D537BA}"/>
              </a:ext>
            </a:extLst>
          </p:cNvPr>
          <p:cNvSpPr txBox="1"/>
          <p:nvPr/>
        </p:nvSpPr>
        <p:spPr>
          <a:xfrm rot="17909655">
            <a:off x="6351088" y="4108008"/>
            <a:ext cx="828806" cy="338554"/>
          </a:xfrm>
          <a:prstGeom prst="rect">
            <a:avLst/>
          </a:prstGeom>
          <a:noFill/>
        </p:spPr>
        <p:txBody>
          <a:bodyPr wrap="square" lIns="0" tIns="0" rIns="0" bIns="0" rtlCol="0">
            <a:spAutoFit/>
          </a:bodyPr>
          <a:lstStyle/>
          <a:p>
            <a:pPr algn="ctr"/>
            <a:r>
              <a:rPr lang="en-US" sz="1100" dirty="0">
                <a:solidFill>
                  <a:schemeClr val="tx2"/>
                </a:solidFill>
                <a:latin typeface="Museo Sans 500" panose="02000000000000000000" pitchFamily="2" charset="77"/>
              </a:rPr>
              <a:t>Quotation Comparison</a:t>
            </a:r>
          </a:p>
        </p:txBody>
      </p:sp>
      <p:sp>
        <p:nvSpPr>
          <p:cNvPr id="137" name="TextBox 136">
            <a:extLst>
              <a:ext uri="{FF2B5EF4-FFF2-40B4-BE49-F238E27FC236}">
                <a16:creationId xmlns:a16="http://schemas.microsoft.com/office/drawing/2014/main" id="{311AF6D5-0891-484C-B5E9-35AFB2F98162}"/>
              </a:ext>
            </a:extLst>
          </p:cNvPr>
          <p:cNvSpPr txBox="1"/>
          <p:nvPr/>
        </p:nvSpPr>
        <p:spPr>
          <a:xfrm>
            <a:off x="5559124" y="4552371"/>
            <a:ext cx="698897" cy="338554"/>
          </a:xfrm>
          <a:prstGeom prst="rect">
            <a:avLst/>
          </a:prstGeom>
          <a:noFill/>
        </p:spPr>
        <p:txBody>
          <a:bodyPr wrap="square" lIns="0" tIns="0" rIns="0" bIns="0" rtlCol="0">
            <a:spAutoFit/>
          </a:bodyPr>
          <a:lstStyle/>
          <a:p>
            <a:pPr algn="ctr"/>
            <a:r>
              <a:rPr lang="en-US" sz="1100" dirty="0">
                <a:solidFill>
                  <a:schemeClr val="tx2"/>
                </a:solidFill>
                <a:latin typeface="Museo Sans 500" panose="02000000000000000000" pitchFamily="2" charset="77"/>
              </a:rPr>
              <a:t>Purchase Order</a:t>
            </a:r>
          </a:p>
        </p:txBody>
      </p:sp>
      <p:sp>
        <p:nvSpPr>
          <p:cNvPr id="138" name="TextBox 137">
            <a:extLst>
              <a:ext uri="{FF2B5EF4-FFF2-40B4-BE49-F238E27FC236}">
                <a16:creationId xmlns:a16="http://schemas.microsoft.com/office/drawing/2014/main" id="{15F8DCAF-01D0-433E-B258-C77887E3B559}"/>
              </a:ext>
            </a:extLst>
          </p:cNvPr>
          <p:cNvSpPr txBox="1"/>
          <p:nvPr/>
        </p:nvSpPr>
        <p:spPr>
          <a:xfrm rot="3479051">
            <a:off x="4726536" y="4121770"/>
            <a:ext cx="529388" cy="338554"/>
          </a:xfrm>
          <a:prstGeom prst="rect">
            <a:avLst/>
          </a:prstGeom>
          <a:noFill/>
        </p:spPr>
        <p:txBody>
          <a:bodyPr wrap="square" lIns="0" tIns="0" rIns="0" bIns="0" rtlCol="0">
            <a:spAutoFit/>
          </a:bodyPr>
          <a:lstStyle/>
          <a:p>
            <a:pPr algn="ctr"/>
            <a:r>
              <a:rPr lang="en-US" sz="1100" dirty="0">
                <a:solidFill>
                  <a:schemeClr val="tx2"/>
                </a:solidFill>
                <a:latin typeface="Museo Sans 500" panose="02000000000000000000" pitchFamily="2" charset="77"/>
              </a:rPr>
              <a:t>Goods &amp; Receipt</a:t>
            </a:r>
          </a:p>
        </p:txBody>
      </p:sp>
      <p:sp>
        <p:nvSpPr>
          <p:cNvPr id="139" name="TextBox 138">
            <a:extLst>
              <a:ext uri="{FF2B5EF4-FFF2-40B4-BE49-F238E27FC236}">
                <a16:creationId xmlns:a16="http://schemas.microsoft.com/office/drawing/2014/main" id="{05646618-04C8-42FC-9C68-EA2B3ED9F023}"/>
              </a:ext>
            </a:extLst>
          </p:cNvPr>
          <p:cNvSpPr txBox="1"/>
          <p:nvPr/>
        </p:nvSpPr>
        <p:spPr>
          <a:xfrm rot="18190752">
            <a:off x="4584588" y="3015369"/>
            <a:ext cx="595588" cy="338554"/>
          </a:xfrm>
          <a:prstGeom prst="rect">
            <a:avLst/>
          </a:prstGeom>
          <a:noFill/>
        </p:spPr>
        <p:txBody>
          <a:bodyPr wrap="square" lIns="0" tIns="0" rIns="0" bIns="0" rtlCol="0">
            <a:spAutoFit/>
          </a:bodyPr>
          <a:lstStyle/>
          <a:p>
            <a:pPr algn="ctr"/>
            <a:r>
              <a:rPr lang="en-US" sz="1100" dirty="0">
                <a:solidFill>
                  <a:schemeClr val="tx2"/>
                </a:solidFill>
                <a:latin typeface="Museo Sans 500" panose="02000000000000000000" pitchFamily="2" charset="77"/>
              </a:rPr>
              <a:t>Invoice &amp; Payment</a:t>
            </a:r>
          </a:p>
        </p:txBody>
      </p:sp>
      <p:pic>
        <p:nvPicPr>
          <p:cNvPr id="140" name="Graphic 139" descr="Arrow circle">
            <a:extLst>
              <a:ext uri="{FF2B5EF4-FFF2-40B4-BE49-F238E27FC236}">
                <a16:creationId xmlns:a16="http://schemas.microsoft.com/office/drawing/2014/main" id="{C93A271D-8ACD-4D4A-8449-93DD58FE93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20543" y="2696258"/>
            <a:ext cx="2059822" cy="1879841"/>
          </a:xfrm>
          <a:prstGeom prst="rect">
            <a:avLst/>
          </a:prstGeom>
        </p:spPr>
      </p:pic>
      <p:pic>
        <p:nvPicPr>
          <p:cNvPr id="141" name="Graphic 140" descr="Cloud Computing">
            <a:extLst>
              <a:ext uri="{FF2B5EF4-FFF2-40B4-BE49-F238E27FC236}">
                <a16:creationId xmlns:a16="http://schemas.microsoft.com/office/drawing/2014/main" id="{333A175B-4635-4D8F-9B0C-9B98C4CFF6E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37875" y="5902637"/>
            <a:ext cx="772348" cy="772348"/>
          </a:xfrm>
          <a:prstGeom prst="rect">
            <a:avLst/>
          </a:prstGeom>
        </p:spPr>
      </p:pic>
      <p:pic>
        <p:nvPicPr>
          <p:cNvPr id="142" name="Graphic 141">
            <a:extLst>
              <a:ext uri="{FF2B5EF4-FFF2-40B4-BE49-F238E27FC236}">
                <a16:creationId xmlns:a16="http://schemas.microsoft.com/office/drawing/2014/main" id="{BDBBF5EA-2A72-4C24-B3A4-E10BEFA9637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35497" y="18600"/>
            <a:ext cx="719037" cy="719037"/>
          </a:xfrm>
          <a:prstGeom prst="rect">
            <a:avLst/>
          </a:prstGeom>
        </p:spPr>
      </p:pic>
      <p:pic>
        <p:nvPicPr>
          <p:cNvPr id="143" name="Picture 66" descr="image001">
            <a:extLst>
              <a:ext uri="{FF2B5EF4-FFF2-40B4-BE49-F238E27FC236}">
                <a16:creationId xmlns:a16="http://schemas.microsoft.com/office/drawing/2014/main" id="{4B2A99E6-2A2F-437C-B20D-D782CF42CA4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54458" y="6051583"/>
            <a:ext cx="813495" cy="594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43">
            <a:extLst>
              <a:ext uri="{FF2B5EF4-FFF2-40B4-BE49-F238E27FC236}">
                <a16:creationId xmlns:a16="http://schemas.microsoft.com/office/drawing/2014/main" id="{32A9555B-AACD-4B1C-A048-E2E126BDB2C3}"/>
              </a:ext>
            </a:extLst>
          </p:cNvPr>
          <p:cNvPicPr>
            <a:picLocks noChangeAspect="1"/>
          </p:cNvPicPr>
          <p:nvPr/>
        </p:nvPicPr>
        <p:blipFill>
          <a:blip r:embed="rId20"/>
          <a:stretch>
            <a:fillRect/>
          </a:stretch>
        </p:blipFill>
        <p:spPr>
          <a:xfrm>
            <a:off x="2894806" y="6288811"/>
            <a:ext cx="385483" cy="217139"/>
          </a:xfrm>
          <a:prstGeom prst="rect">
            <a:avLst/>
          </a:prstGeom>
        </p:spPr>
      </p:pic>
      <p:pic>
        <p:nvPicPr>
          <p:cNvPr id="145" name="Graphic 144">
            <a:extLst>
              <a:ext uri="{FF2B5EF4-FFF2-40B4-BE49-F238E27FC236}">
                <a16:creationId xmlns:a16="http://schemas.microsoft.com/office/drawing/2014/main" id="{F8B35B54-F483-491B-B219-557BF064A6B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92345" y="2464099"/>
            <a:ext cx="468375" cy="468375"/>
          </a:xfrm>
          <a:prstGeom prst="rect">
            <a:avLst/>
          </a:prstGeom>
        </p:spPr>
      </p:pic>
      <p:pic>
        <p:nvPicPr>
          <p:cNvPr id="146" name="Graphic 145">
            <a:extLst>
              <a:ext uri="{FF2B5EF4-FFF2-40B4-BE49-F238E27FC236}">
                <a16:creationId xmlns:a16="http://schemas.microsoft.com/office/drawing/2014/main" id="{8C08BC37-75E4-4D40-B173-6D79DE48FCA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16935" y="2506215"/>
            <a:ext cx="468375" cy="468375"/>
          </a:xfrm>
          <a:prstGeom prst="rect">
            <a:avLst/>
          </a:prstGeom>
        </p:spPr>
      </p:pic>
    </p:spTree>
    <p:extLst>
      <p:ext uri="{BB962C8B-B14F-4D97-AF65-F5344CB8AC3E}">
        <p14:creationId xmlns:p14="http://schemas.microsoft.com/office/powerpoint/2010/main" val="37316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3" grpId="0">
        <p:bldAsOne/>
      </p:bldGraphic>
      <p:bldP spid="134" grpId="0"/>
      <p:bldP spid="135" grpId="0"/>
      <p:bldP spid="136" grpId="0"/>
      <p:bldP spid="137" grpId="0"/>
      <p:bldP spid="138" grpId="0"/>
      <p:bldP spid="1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E77DB-D8D6-45CB-966C-D524A933680E}"/>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FC1AD5C-7247-4C36-B169-E61A74DAEF82}"/>
              </a:ext>
            </a:extLst>
          </p:cNvPr>
          <p:cNvSpPr>
            <a:spLocks noGrp="1"/>
          </p:cNvSpPr>
          <p:nvPr>
            <p:ph type="ftr" sz="quarter" idx="14"/>
          </p:nvPr>
        </p:nvSpPr>
        <p:spPr/>
        <p:txBody>
          <a:bodyPr/>
          <a:lstStyle/>
          <a:p>
            <a:r>
              <a:rPr lang="en-US"/>
              <a:t>Confidential – Do Not Distribute</a:t>
            </a:r>
            <a:endParaRPr lang="en-US" dirty="0"/>
          </a:p>
        </p:txBody>
      </p:sp>
      <p:pic>
        <p:nvPicPr>
          <p:cNvPr id="5" name="Procure To Pay_Remote Execution_PII Data Security_A2019">
            <a:hlinkClick r:id="" action="ppaction://media"/>
            <a:extLst>
              <a:ext uri="{FF2B5EF4-FFF2-40B4-BE49-F238E27FC236}">
                <a16:creationId xmlns:a16="http://schemas.microsoft.com/office/drawing/2014/main" id="{0CE2DABE-2B9A-4467-8F7E-172C75FED0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7061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927E2-F756-E046-A7D3-F6C5B759F0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C941320-1AC2-F54E-9598-4DC8D0C89C8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70137" y="2712240"/>
            <a:ext cx="7451726" cy="1433521"/>
          </a:xfrm>
          <a:prstGeom prst="rect">
            <a:avLst/>
          </a:prstGeom>
        </p:spPr>
      </p:pic>
    </p:spTree>
    <p:custDataLst>
      <p:tags r:id="rId1"/>
    </p:custDataLst>
    <p:extLst>
      <p:ext uri="{BB962C8B-B14F-4D97-AF65-F5344CB8AC3E}">
        <p14:creationId xmlns:p14="http://schemas.microsoft.com/office/powerpoint/2010/main" val="2777074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779267120119847"/>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IlJddguHpb42nWstsdr_h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IlJddguHpb42nWstsdr_h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IlJddguHpb42nWstsdr_hg"/>
</p:tagLst>
</file>

<file path=ppt/tags/tag8.xml><?xml version="1.0" encoding="utf-8"?>
<p:tagLst xmlns:a="http://schemas.openxmlformats.org/drawingml/2006/main" xmlns:r="http://schemas.openxmlformats.org/officeDocument/2006/relationships" xmlns:p="http://schemas.openxmlformats.org/presentationml/2006/main">
  <p:tag name="TEMPLAFYSLIDEID" val="636801657548657786"/>
</p:tagLst>
</file>

<file path=ppt/theme/theme1.xml><?xml version="1.0" encoding="utf-8"?>
<a:theme xmlns:a="http://schemas.openxmlformats.org/drawingml/2006/main" name="Automation Anywhere">
  <a:themeElements>
    <a:clrScheme name="_Automation Anywhere Colours">
      <a:dk1>
        <a:srgbClr val="666666"/>
      </a:dk1>
      <a:lt1>
        <a:srgbClr val="FFFFFF"/>
      </a:lt1>
      <a:dk2>
        <a:srgbClr val="333333"/>
      </a:dk2>
      <a:lt2>
        <a:srgbClr val="FFFFFF"/>
      </a:lt2>
      <a:accent1>
        <a:srgbClr val="FFBC03"/>
      </a:accent1>
      <a:accent2>
        <a:srgbClr val="FF5A10"/>
      </a:accent2>
      <a:accent3>
        <a:srgbClr val="163B65"/>
      </a:accent3>
      <a:accent4>
        <a:srgbClr val="9BA837"/>
      </a:accent4>
      <a:accent5>
        <a:srgbClr val="E34426"/>
      </a:accent5>
      <a:accent6>
        <a:srgbClr val="7BA8C7"/>
      </a:accent6>
      <a:hlink>
        <a:srgbClr val="FF5A10"/>
      </a:hlink>
      <a:folHlink>
        <a:srgbClr val="7BA8C7"/>
      </a:folHlink>
    </a:clrScheme>
    <a:fontScheme name="AA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Generic PPT template-Museo Sans Mediasterling - simple 1.potx" id="{4E8157FA-E4E0-4DDB-B68C-A66098239144}" vid="{CCB01FB8-FDB3-4806-A938-B028A0464300}"/>
    </a:ext>
  </a:extLst>
</a:theme>
</file>

<file path=ppt/theme/theme2.xml><?xml version="1.0" encoding="utf-8"?>
<a:theme xmlns:a="http://schemas.openxmlformats.org/drawingml/2006/main" name="1_Automation Anywhere">
  <a:themeElements>
    <a:clrScheme name="_Automation Anywhere Colours">
      <a:dk1>
        <a:srgbClr val="666666"/>
      </a:dk1>
      <a:lt1>
        <a:srgbClr val="FFFFFF"/>
      </a:lt1>
      <a:dk2>
        <a:srgbClr val="333333"/>
      </a:dk2>
      <a:lt2>
        <a:srgbClr val="FFFFFF"/>
      </a:lt2>
      <a:accent1>
        <a:srgbClr val="FFBC03"/>
      </a:accent1>
      <a:accent2>
        <a:srgbClr val="FF5A10"/>
      </a:accent2>
      <a:accent3>
        <a:srgbClr val="163B65"/>
      </a:accent3>
      <a:accent4>
        <a:srgbClr val="9BA837"/>
      </a:accent4>
      <a:accent5>
        <a:srgbClr val="E34426"/>
      </a:accent5>
      <a:accent6>
        <a:srgbClr val="7BA8C7"/>
      </a:accent6>
      <a:hlink>
        <a:srgbClr val="FF5A10"/>
      </a:hlink>
      <a:folHlink>
        <a:srgbClr val="7BA8C7"/>
      </a:folHlink>
    </a:clrScheme>
    <a:fontScheme name="_Automation Anywhere Fonts">
      <a:majorFont>
        <a:latin typeface="Museo Sans 500"/>
        <a:ea typeface=""/>
        <a:cs typeface=""/>
      </a:majorFont>
      <a:minorFont>
        <a:latin typeface="Museo Sans 3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Generic PPT template-Museo Sans Mediasterling - simple 1.potx" id="{4E8157FA-E4E0-4DDB-B68C-A66098239144}" vid="{CCB01FB8-FDB3-4806-A938-B028A0464300}"/>
    </a:ext>
  </a:extLst>
</a:theme>
</file>

<file path=ppt/theme/theme3.xml><?xml version="1.0" encoding="utf-8"?>
<a:theme xmlns:a="http://schemas.openxmlformats.org/drawingml/2006/main" name="2_Automation Anywhere">
  <a:themeElements>
    <a:clrScheme name="_Automation Anywhere Colours">
      <a:dk1>
        <a:srgbClr val="666666"/>
      </a:dk1>
      <a:lt1>
        <a:srgbClr val="FFFFFF"/>
      </a:lt1>
      <a:dk2>
        <a:srgbClr val="333333"/>
      </a:dk2>
      <a:lt2>
        <a:srgbClr val="FFFFFF"/>
      </a:lt2>
      <a:accent1>
        <a:srgbClr val="FFBC03"/>
      </a:accent1>
      <a:accent2>
        <a:srgbClr val="FF5A10"/>
      </a:accent2>
      <a:accent3>
        <a:srgbClr val="163B65"/>
      </a:accent3>
      <a:accent4>
        <a:srgbClr val="9BA837"/>
      </a:accent4>
      <a:accent5>
        <a:srgbClr val="E34426"/>
      </a:accent5>
      <a:accent6>
        <a:srgbClr val="7BA8C7"/>
      </a:accent6>
      <a:hlink>
        <a:srgbClr val="FF5A10"/>
      </a:hlink>
      <a:folHlink>
        <a:srgbClr val="7BA8C7"/>
      </a:folHlink>
    </a:clrScheme>
    <a:fontScheme name="AA 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Generic PPT template-Museo Sans Mediasterling - simple 1.potx" id="{4E8157FA-E4E0-4DDB-B68C-A66098239144}" vid="{CCB01FB8-FDB3-4806-A938-B028A0464300}"/>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292f6d8-24c7-47e4-90bd-1218d3a1ab19">
      <UserInfo>
        <DisplayName>Jorge Ruiz</DisplayName>
        <AccountId>178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C2A207292209499289D1D03B310E2B" ma:contentTypeVersion="9" ma:contentTypeDescription="Create a new document." ma:contentTypeScope="" ma:versionID="e24618a89843d80b0b628728b3ff1bf8">
  <xsd:schema xmlns:xsd="http://www.w3.org/2001/XMLSchema" xmlns:xs="http://www.w3.org/2001/XMLSchema" xmlns:p="http://schemas.microsoft.com/office/2006/metadata/properties" xmlns:ns2="90d66562-82df-40ef-b0bd-ce0000682761" xmlns:ns3="8292f6d8-24c7-47e4-90bd-1218d3a1ab19" targetNamespace="http://schemas.microsoft.com/office/2006/metadata/properties" ma:root="true" ma:fieldsID="8e473ca0506a8d003fc134f52fea6647" ns2:_="" ns3:_="">
    <xsd:import namespace="90d66562-82df-40ef-b0bd-ce0000682761"/>
    <xsd:import namespace="8292f6d8-24c7-47e4-90bd-1218d3a1ab1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d66562-82df-40ef-b0bd-ce00006827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92f6d8-24c7-47e4-90bd-1218d3a1ab1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F78D47-00F6-46D8-B667-FB484B7AADBB}">
  <ds:schemaRefs>
    <ds:schemaRef ds:uri="http://purl.org/dc/terms/"/>
    <ds:schemaRef ds:uri="90d66562-82df-40ef-b0bd-ce0000682761"/>
    <ds:schemaRef ds:uri="http://schemas.microsoft.com/office/infopath/2007/PartnerControls"/>
    <ds:schemaRef ds:uri="http://purl.org/dc/elements/1.1/"/>
    <ds:schemaRef ds:uri="http://schemas.microsoft.com/office/2006/documentManagement/types"/>
    <ds:schemaRef ds:uri="http://purl.org/dc/dcmitype/"/>
    <ds:schemaRef ds:uri="http://www.w3.org/XML/1998/namespace"/>
    <ds:schemaRef ds:uri="http://schemas.openxmlformats.org/package/2006/metadata/core-properties"/>
    <ds:schemaRef ds:uri="8292f6d8-24c7-47e4-90bd-1218d3a1ab19"/>
    <ds:schemaRef ds:uri="http://schemas.microsoft.com/office/2006/metadata/properties"/>
  </ds:schemaRefs>
</ds:datastoreItem>
</file>

<file path=customXml/itemProps2.xml><?xml version="1.0" encoding="utf-8"?>
<ds:datastoreItem xmlns:ds="http://schemas.openxmlformats.org/officeDocument/2006/customXml" ds:itemID="{22E1E382-08AF-4D84-AB71-A9ED424D26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d66562-82df-40ef-b0bd-ce0000682761"/>
    <ds:schemaRef ds:uri="8292f6d8-24c7-47e4-90bd-1218d3a1ab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BAB702-94F9-434F-BC36-32E2317ECF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Generic PPT template-Museo Sans Mediasterling - simple 1</Template>
  <TotalTime>8706</TotalTime>
  <Words>711</Words>
  <Application>Microsoft Office PowerPoint</Application>
  <PresentationFormat>Widescreen</PresentationFormat>
  <Paragraphs>104</Paragraphs>
  <Slides>6</Slides>
  <Notes>4</Notes>
  <HiddenSlides>0</HiddenSlides>
  <MMClips>1</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6</vt:i4>
      </vt:variant>
    </vt:vector>
  </HeadingPairs>
  <TitlesOfParts>
    <vt:vector size="20" baseType="lpstr">
      <vt:lpstr>Arial</vt:lpstr>
      <vt:lpstr>Calibri</vt:lpstr>
      <vt:lpstr>Calibri Light</vt:lpstr>
      <vt:lpstr>Carlito</vt:lpstr>
      <vt:lpstr>Museo Sans 300</vt:lpstr>
      <vt:lpstr>Museo Sans 500</vt:lpstr>
      <vt:lpstr>Museo Sans 700</vt:lpstr>
      <vt:lpstr>Segoe UI</vt:lpstr>
      <vt:lpstr>Verdana</vt:lpstr>
      <vt:lpstr>Automation Anywhere</vt:lpstr>
      <vt:lpstr>1_Automation Anywhere</vt:lpstr>
      <vt:lpstr>2_Automation Anywhere</vt:lpstr>
      <vt:lpstr>1_Office Theme</vt:lpstr>
      <vt:lpstr>think-cell Slide</vt:lpstr>
      <vt:lpstr>BPO Work from Home Solution - A2019</vt:lpstr>
      <vt:lpstr>Business requirement – Improve Agent Productivity and  Data privacy @ WFH</vt:lpstr>
      <vt:lpstr>Solution and Architecture Design</vt:lpstr>
      <vt:lpstr>Procure to Pay Process Flow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 Lambert</dc:creator>
  <cp:lastModifiedBy>Palak Sharma</cp:lastModifiedBy>
  <cp:revision>151</cp:revision>
  <dcterms:created xsi:type="dcterms:W3CDTF">2018-08-10T12:38:58Z</dcterms:created>
  <dcterms:modified xsi:type="dcterms:W3CDTF">2020-05-31T03:48:38Z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 Version">
    <vt:lpwstr>1.0.0</vt:lpwstr>
  </property>
  <property fmtid="{D5CDD505-2E9C-101B-9397-08002B2CF9AE}" pid="3" name="TemplafyTimeStamp">
    <vt:lpwstr>2018-11-16T00:58:29.3155161</vt:lpwstr>
  </property>
  <property fmtid="{D5CDD505-2E9C-101B-9397-08002B2CF9AE}" pid="4" name="ContentTypeId">
    <vt:lpwstr>0x0101002FC2A207292209499289D1D03B310E2B</vt:lpwstr>
  </property>
</Properties>
</file>